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0" r:id="rId5"/>
    <p:sldId id="295" r:id="rId6"/>
    <p:sldId id="262" r:id="rId7"/>
    <p:sldId id="263" r:id="rId8"/>
    <p:sldId id="267" r:id="rId9"/>
    <p:sldId id="270" r:id="rId10"/>
    <p:sldId id="298" r:id="rId11"/>
    <p:sldId id="291" r:id="rId12"/>
    <p:sldId id="288" r:id="rId13"/>
    <p:sldId id="283" r:id="rId14"/>
    <p:sldId id="294" r:id="rId15"/>
    <p:sldId id="292" r:id="rId16"/>
    <p:sldId id="275" r:id="rId17"/>
    <p:sldId id="276" r:id="rId18"/>
    <p:sldId id="279" r:id="rId19"/>
    <p:sldId id="293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1C3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5ED18-AF20-3BB4-68C9-0752FA19C82E}" v="808" dt="2022-02-25T08:59:14.312"/>
    <p1510:client id="{13526ED6-0044-D414-071B-F404856854E3}" v="121" dt="2022-02-25T08:52:22.855"/>
    <p1510:client id="{5F02AA10-47BA-FED8-1F9B-32A7FD34E3F7}" v="1309" dt="2022-02-25T20:40:27.035"/>
    <p1510:client id="{7480A5B9-2B32-728D-502D-56132A7891D4}" v="247" dt="2022-02-25T19:29:54.857"/>
    <p1510:client id="{7C4FA2B7-CD45-E60E-8CB3-383504980B3D}" v="92" dt="2022-02-26T09:37:54.684"/>
    <p1510:client id="{A26BD4BE-2CDB-4FB8-B808-51BEE213A144}" v="85" dt="2022-02-25T09:09:21.008"/>
    <p1510:client id="{B2DA0459-9F2A-0901-CEB6-D02AF3C4A693}" v="552" dt="2022-02-25T20:19:06.793"/>
    <p1510:client id="{C45290D3-5E76-3B45-75B0-1F2168E5299A}" v="389" dt="2022-02-25T15:59:11.032"/>
    <p1510:client id="{E0BBACED-C9D7-EF46-AA52-8BAC4519B694}" v="203" dt="2022-02-25T21:17:34.399"/>
    <p1510:client id="{F8925D3A-D035-6743-49AF-FD8260429D6F}" v="28" dt="2022-02-25T10:54:45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srat Adam Sakharkar" userId="S::nusrat226@ascs.sies.edu.in::9308e564-4d8e-465e-95ac-d0955e201aa8" providerId="AD" clId="Web-{F8925D3A-D035-6743-49AF-FD8260429D6F}"/>
    <pc:docChg chg="modSld">
      <pc:chgData name="Nusrat Adam Sakharkar" userId="S::nusrat226@ascs.sies.edu.in::9308e564-4d8e-465e-95ac-d0955e201aa8" providerId="AD" clId="Web-{F8925D3A-D035-6743-49AF-FD8260429D6F}" dt="2022-02-25T10:54:45.534" v="28" actId="14100"/>
      <pc:docMkLst>
        <pc:docMk/>
      </pc:docMkLst>
      <pc:sldChg chg="addSp delSp modSp mod setBg">
        <pc:chgData name="Nusrat Adam Sakharkar" userId="S::nusrat226@ascs.sies.edu.in::9308e564-4d8e-465e-95ac-d0955e201aa8" providerId="AD" clId="Web-{F8925D3A-D035-6743-49AF-FD8260429D6F}" dt="2022-02-25T10:54:45.534" v="28" actId="14100"/>
        <pc:sldMkLst>
          <pc:docMk/>
          <pc:sldMk cId="173329774" sldId="284"/>
        </pc:sldMkLst>
        <pc:spChg chg="mod">
          <ac:chgData name="Nusrat Adam Sakharkar" userId="S::nusrat226@ascs.sies.edu.in::9308e564-4d8e-465e-95ac-d0955e201aa8" providerId="AD" clId="Web-{F8925D3A-D035-6743-49AF-FD8260429D6F}" dt="2022-02-25T10:54:30.299" v="27"/>
          <ac:spMkLst>
            <pc:docMk/>
            <pc:sldMk cId="173329774" sldId="284"/>
            <ac:spMk id="2" creationId="{9F556224-D733-4099-88D0-71A23D261068}"/>
          </ac:spMkLst>
        </pc:spChg>
        <pc:spChg chg="del">
          <ac:chgData name="Nusrat Adam Sakharkar" userId="S::nusrat226@ascs.sies.edu.in::9308e564-4d8e-465e-95ac-d0955e201aa8" providerId="AD" clId="Web-{F8925D3A-D035-6743-49AF-FD8260429D6F}" dt="2022-02-25T10:54:11.205" v="23"/>
          <ac:spMkLst>
            <pc:docMk/>
            <pc:sldMk cId="173329774" sldId="284"/>
            <ac:spMk id="6" creationId="{9D900143-2E0D-4942-B0A3-12376EB05846}"/>
          </ac:spMkLst>
        </pc:spChg>
        <pc:spChg chg="add del">
          <ac:chgData name="Nusrat Adam Sakharkar" userId="S::nusrat226@ascs.sies.edu.in::9308e564-4d8e-465e-95ac-d0955e201aa8" providerId="AD" clId="Web-{F8925D3A-D035-6743-49AF-FD8260429D6F}" dt="2022-02-25T10:54:30.299" v="26"/>
          <ac:spMkLst>
            <pc:docMk/>
            <pc:sldMk cId="173329774" sldId="284"/>
            <ac:spMk id="7" creationId="{98ACBCA3-A03F-41E1-87F7-32A4352FD8C6}"/>
          </ac:spMkLst>
        </pc:spChg>
        <pc:spChg chg="add">
          <ac:chgData name="Nusrat Adam Sakharkar" userId="S::nusrat226@ascs.sies.edu.in::9308e564-4d8e-465e-95ac-d0955e201aa8" providerId="AD" clId="Web-{F8925D3A-D035-6743-49AF-FD8260429D6F}" dt="2022-02-25T10:54:30.299" v="27"/>
          <ac:spMkLst>
            <pc:docMk/>
            <pc:sldMk cId="173329774" sldId="284"/>
            <ac:spMk id="8" creationId="{74426AB7-D619-4515-962A-BC83909EC015}"/>
          </ac:spMkLst>
        </pc:spChg>
        <pc:spChg chg="add del">
          <ac:chgData name="Nusrat Adam Sakharkar" userId="S::nusrat226@ascs.sies.edu.in::9308e564-4d8e-465e-95ac-d0955e201aa8" providerId="AD" clId="Web-{F8925D3A-D035-6743-49AF-FD8260429D6F}" dt="2022-02-25T10:54:30.299" v="26"/>
          <ac:spMkLst>
            <pc:docMk/>
            <pc:sldMk cId="173329774" sldId="284"/>
            <ac:spMk id="10" creationId="{FF9B822F-893E-44C8-963C-64F50ACECBB2}"/>
          </ac:spMkLst>
        </pc:spChg>
        <pc:spChg chg="add del">
          <ac:chgData name="Nusrat Adam Sakharkar" userId="S::nusrat226@ascs.sies.edu.in::9308e564-4d8e-465e-95ac-d0955e201aa8" providerId="AD" clId="Web-{F8925D3A-D035-6743-49AF-FD8260429D6F}" dt="2022-02-25T10:54:30.299" v="26"/>
          <ac:spMkLst>
            <pc:docMk/>
            <pc:sldMk cId="173329774" sldId="284"/>
            <ac:spMk id="12" creationId="{EBF87945-A001-489F-9D9B-7D9435F0B9CA}"/>
          </ac:spMkLst>
        </pc:spChg>
        <pc:spChg chg="add">
          <ac:chgData name="Nusrat Adam Sakharkar" userId="S::nusrat226@ascs.sies.edu.in::9308e564-4d8e-465e-95ac-d0955e201aa8" providerId="AD" clId="Web-{F8925D3A-D035-6743-49AF-FD8260429D6F}" dt="2022-02-25T10:54:30.299" v="27"/>
          <ac:spMkLst>
            <pc:docMk/>
            <pc:sldMk cId="173329774" sldId="284"/>
            <ac:spMk id="14" creationId="{DE47DF98-723F-4AAC-ABCF-CACBC438F78F}"/>
          </ac:spMkLst>
        </pc:spChg>
        <pc:picChg chg="add mod ord">
          <ac:chgData name="Nusrat Adam Sakharkar" userId="S::nusrat226@ascs.sies.edu.in::9308e564-4d8e-465e-95ac-d0955e201aa8" providerId="AD" clId="Web-{F8925D3A-D035-6743-49AF-FD8260429D6F}" dt="2022-02-25T10:54:45.534" v="28" actId="14100"/>
          <ac:picMkLst>
            <pc:docMk/>
            <pc:sldMk cId="173329774" sldId="284"/>
            <ac:picMk id="3" creationId="{75C0745D-A37C-426B-986E-AFC79E3F6481}"/>
          </ac:picMkLst>
        </pc:picChg>
        <pc:cxnChg chg="add">
          <ac:chgData name="Nusrat Adam Sakharkar" userId="S::nusrat226@ascs.sies.edu.in::9308e564-4d8e-465e-95ac-d0955e201aa8" providerId="AD" clId="Web-{F8925D3A-D035-6743-49AF-FD8260429D6F}" dt="2022-02-25T10:54:30.299" v="27"/>
          <ac:cxnSpMkLst>
            <pc:docMk/>
            <pc:sldMk cId="173329774" sldId="284"/>
            <ac:cxnSpMk id="15" creationId="{EA29FC7C-9308-4FDE-8DCA-405668055B0F}"/>
          </ac:cxnSpMkLst>
        </pc:cxnChg>
      </pc:sldChg>
    </pc:docChg>
  </pc:docChgLst>
  <pc:docChgLst>
    <pc:chgData name="Sharanya Srinivas Shettigar" userId="S::sharanya257@ascs.sies.edu.in::a96d8aa1-382f-4658-b0cc-817951e3e9f8" providerId="AD" clId="Web-{0A75ED18-AF20-3BB4-68C9-0752FA19C82E}"/>
    <pc:docChg chg="addSld delSld modSld sldOrd">
      <pc:chgData name="Sharanya Srinivas Shettigar" userId="S::sharanya257@ascs.sies.edu.in::a96d8aa1-382f-4658-b0cc-817951e3e9f8" providerId="AD" clId="Web-{0A75ED18-AF20-3BB4-68C9-0752FA19C82E}" dt="2022-02-25T08:59:14.312" v="644" actId="1076"/>
      <pc:docMkLst>
        <pc:docMk/>
      </pc:docMkLst>
      <pc:sldChg chg="delSp">
        <pc:chgData name="Sharanya Srinivas Shettigar" userId="S::sharanya257@ascs.sies.edu.in::a96d8aa1-382f-4658-b0cc-817951e3e9f8" providerId="AD" clId="Web-{0A75ED18-AF20-3BB4-68C9-0752FA19C82E}" dt="2022-02-25T08:46:57.261" v="554"/>
        <pc:sldMkLst>
          <pc:docMk/>
          <pc:sldMk cId="3969556216" sldId="265"/>
        </pc:sldMkLst>
        <pc:spChg chg="del">
          <ac:chgData name="Sharanya Srinivas Shettigar" userId="S::sharanya257@ascs.sies.edu.in::a96d8aa1-382f-4658-b0cc-817951e3e9f8" providerId="AD" clId="Web-{0A75ED18-AF20-3BB4-68C9-0752FA19C82E}" dt="2022-02-25T08:46:57.261" v="554"/>
          <ac:spMkLst>
            <pc:docMk/>
            <pc:sldMk cId="3969556216" sldId="265"/>
            <ac:spMk id="19" creationId="{8D8A27AA-41CF-4522-AF0D-A1744E4B7AF7}"/>
          </ac:spMkLst>
        </pc:spChg>
      </pc:sldChg>
      <pc:sldChg chg="addSp delSp modSp">
        <pc:chgData name="Sharanya Srinivas Shettigar" userId="S::sharanya257@ascs.sies.edu.in::a96d8aa1-382f-4658-b0cc-817951e3e9f8" providerId="AD" clId="Web-{0A75ED18-AF20-3BB4-68C9-0752FA19C82E}" dt="2022-02-25T08:17:04.884" v="550" actId="20577"/>
        <pc:sldMkLst>
          <pc:docMk/>
          <pc:sldMk cId="2134540866" sldId="271"/>
        </pc:sldMkLst>
        <pc:spChg chg="add mod">
          <ac:chgData name="Sharanya Srinivas Shettigar" userId="S::sharanya257@ascs.sies.edu.in::a96d8aa1-382f-4658-b0cc-817951e3e9f8" providerId="AD" clId="Web-{0A75ED18-AF20-3BB4-68C9-0752FA19C82E}" dt="2022-02-25T08:16:27.680" v="532" actId="1076"/>
          <ac:spMkLst>
            <pc:docMk/>
            <pc:sldMk cId="2134540866" sldId="271"/>
            <ac:spMk id="8" creationId="{02AD6AE5-75DF-4513-90BC-6E4F70354C04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8:16:22.227" v="531" actId="1076"/>
          <ac:spMkLst>
            <pc:docMk/>
            <pc:sldMk cId="2134540866" sldId="271"/>
            <ac:spMk id="9" creationId="{06763D7C-54B2-4C9C-A16E-1F0643DDBE21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8:16:31.899" v="533" actId="1076"/>
          <ac:spMkLst>
            <pc:docMk/>
            <pc:sldMk cId="2134540866" sldId="271"/>
            <ac:spMk id="12" creationId="{0009156A-C895-4139-B7A6-FF33FF141DB7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8:17:04.884" v="550" actId="20577"/>
          <ac:spMkLst>
            <pc:docMk/>
            <pc:sldMk cId="2134540866" sldId="271"/>
            <ac:spMk id="14" creationId="{CB1FF5DE-A7A7-40EF-BEA0-A7D209B5765C}"/>
          </ac:spMkLst>
        </pc:spChg>
        <pc:picChg chg="del">
          <ac:chgData name="Sharanya Srinivas Shettigar" userId="S::sharanya257@ascs.sies.edu.in::a96d8aa1-382f-4658-b0cc-817951e3e9f8" providerId="AD" clId="Web-{0A75ED18-AF20-3BB4-68C9-0752FA19C82E}" dt="2022-02-25T08:03:54.066" v="387"/>
          <ac:picMkLst>
            <pc:docMk/>
            <pc:sldMk cId="2134540866" sldId="271"/>
            <ac:picMk id="4" creationId="{F4B645E9-20DA-4D49-BFAC-38C508CD5396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8:03:55.769" v="388"/>
          <ac:picMkLst>
            <pc:docMk/>
            <pc:sldMk cId="2134540866" sldId="271"/>
            <ac:picMk id="5" creationId="{D8FB81C2-E0EC-4802-9B43-EBC7731ED9FE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8:16:18.477" v="530" actId="1076"/>
          <ac:picMkLst>
            <pc:docMk/>
            <pc:sldMk cId="2134540866" sldId="271"/>
            <ac:picMk id="7" creationId="{21F57F1D-95C6-4390-B6EB-9B8BE3763DEF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8:16:08.899" v="528" actId="14100"/>
          <ac:picMkLst>
            <pc:docMk/>
            <pc:sldMk cId="2134540866" sldId="271"/>
            <ac:picMk id="10" creationId="{E27A7947-0A43-43B2-831B-D07412AEFA6C}"/>
          </ac:picMkLst>
        </pc:picChg>
      </pc:sldChg>
      <pc:sldChg chg="del">
        <pc:chgData name="Sharanya Srinivas Shettigar" userId="S::sharanya257@ascs.sies.edu.in::a96d8aa1-382f-4658-b0cc-817951e3e9f8" providerId="AD" clId="Web-{0A75ED18-AF20-3BB4-68C9-0752FA19C82E}" dt="2022-02-25T07:30:51.544" v="195"/>
        <pc:sldMkLst>
          <pc:docMk/>
          <pc:sldMk cId="3303789293" sldId="278"/>
        </pc:sldMkLst>
      </pc:sldChg>
      <pc:sldChg chg="addSp delSp modSp add replId">
        <pc:chgData name="Sharanya Srinivas Shettigar" userId="S::sharanya257@ascs.sies.edu.in::a96d8aa1-382f-4658-b0cc-817951e3e9f8" providerId="AD" clId="Web-{0A75ED18-AF20-3BB4-68C9-0752FA19C82E}" dt="2022-02-25T06:58:15.991" v="33" actId="14100"/>
        <pc:sldMkLst>
          <pc:docMk/>
          <pc:sldMk cId="2268491114" sldId="279"/>
        </pc:sldMkLst>
        <pc:spChg chg="add del mod">
          <ac:chgData name="Sharanya Srinivas Shettigar" userId="S::sharanya257@ascs.sies.edu.in::a96d8aa1-382f-4658-b0cc-817951e3e9f8" providerId="AD" clId="Web-{0A75ED18-AF20-3BB4-68C9-0752FA19C82E}" dt="2022-02-25T06:53:06.014" v="6"/>
          <ac:spMkLst>
            <pc:docMk/>
            <pc:sldMk cId="2268491114" sldId="279"/>
            <ac:spMk id="4" creationId="{A2E6B79C-A99A-4B69-9EA2-6A798A709241}"/>
          </ac:spMkLst>
        </pc:spChg>
        <pc:picChg chg="add mod ord">
          <ac:chgData name="Sharanya Srinivas Shettigar" userId="S::sharanya257@ascs.sies.edu.in::a96d8aa1-382f-4658-b0cc-817951e3e9f8" providerId="AD" clId="Web-{0A75ED18-AF20-3BB4-68C9-0752FA19C82E}" dt="2022-02-25T06:58:15.991" v="33" actId="14100"/>
          <ac:picMkLst>
            <pc:docMk/>
            <pc:sldMk cId="2268491114" sldId="279"/>
            <ac:picMk id="5" creationId="{78EE8C0F-76F8-41BF-8C4B-63DAA334DE47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6:58:06.663" v="30" actId="1076"/>
          <ac:picMkLst>
            <pc:docMk/>
            <pc:sldMk cId="2268491114" sldId="279"/>
            <ac:picMk id="6" creationId="{EDDB873A-1AE7-40C5-B3F4-5132F89BDCE2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1:40.652" v="1"/>
          <ac:picMkLst>
            <pc:docMk/>
            <pc:sldMk cId="2268491114" sldId="279"/>
            <ac:picMk id="7" creationId="{67DC5589-01BD-4F01-8217-FDD4F7A49898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6:58:04.085" v="29" actId="1076"/>
          <ac:picMkLst>
            <pc:docMk/>
            <pc:sldMk cId="2268491114" sldId="279"/>
            <ac:picMk id="9" creationId="{A37E3CE3-1AC4-40B8-9A92-5A2CC6574822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1:45.246" v="2"/>
          <ac:picMkLst>
            <pc:docMk/>
            <pc:sldMk cId="2268491114" sldId="279"/>
            <ac:picMk id="11" creationId="{1778CC93-C5D3-482B-9609-5D4E1C7BAE5F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1:49.512" v="3"/>
          <ac:picMkLst>
            <pc:docMk/>
            <pc:sldMk cId="2268491114" sldId="279"/>
            <ac:picMk id="12" creationId="{BB2ED116-F1ED-44BE-A74E-1627514CE9AD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1:58.450" v="5"/>
          <ac:picMkLst>
            <pc:docMk/>
            <pc:sldMk cId="2268491114" sldId="279"/>
            <ac:picMk id="13" creationId="{8C5167F1-51A6-4352-B435-876EF4E082E3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6:58:00.741" v="28" actId="1076"/>
          <ac:picMkLst>
            <pc:docMk/>
            <pc:sldMk cId="2268491114" sldId="279"/>
            <ac:picMk id="14" creationId="{2B0F610A-18B3-4ED3-8360-7DBCEABA6289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0A75ED18-AF20-3BB4-68C9-0752FA19C82E}" dt="2022-02-25T07:08:27.726" v="74" actId="1076"/>
        <pc:sldMkLst>
          <pc:docMk/>
          <pc:sldMk cId="2481339906" sldId="280"/>
        </pc:sldMkLst>
        <pc:spChg chg="add del mod">
          <ac:chgData name="Sharanya Srinivas Shettigar" userId="S::sharanya257@ascs.sies.edu.in::a96d8aa1-382f-4658-b0cc-817951e3e9f8" providerId="AD" clId="Web-{0A75ED18-AF20-3BB4-68C9-0752FA19C82E}" dt="2022-02-25T06:59:43.150" v="40"/>
          <ac:spMkLst>
            <pc:docMk/>
            <pc:sldMk cId="2481339906" sldId="280"/>
            <ac:spMk id="4" creationId="{7E34AD40-7FC9-4089-88C5-677A4EDE5E7A}"/>
          </ac:spMkLst>
        </pc:spChg>
        <pc:spChg chg="add del mod">
          <ac:chgData name="Sharanya Srinivas Shettigar" userId="S::sharanya257@ascs.sies.edu.in::a96d8aa1-382f-4658-b0cc-817951e3e9f8" providerId="AD" clId="Web-{0A75ED18-AF20-3BB4-68C9-0752FA19C82E}" dt="2022-02-25T07:00:24.713" v="42"/>
          <ac:spMkLst>
            <pc:docMk/>
            <pc:sldMk cId="2481339906" sldId="280"/>
            <ac:spMk id="12" creationId="{3F3C896C-49C6-4FDE-89D1-24730286FBCF}"/>
          </ac:spMkLst>
        </pc:spChg>
        <pc:picChg chg="del">
          <ac:chgData name="Sharanya Srinivas Shettigar" userId="S::sharanya257@ascs.sies.edu.in::a96d8aa1-382f-4658-b0cc-817951e3e9f8" providerId="AD" clId="Web-{0A75ED18-AF20-3BB4-68C9-0752FA19C82E}" dt="2022-02-25T06:58:26.898" v="35"/>
          <ac:picMkLst>
            <pc:docMk/>
            <pc:sldMk cId="2481339906" sldId="280"/>
            <ac:picMk id="5" creationId="{78EE8C0F-76F8-41BF-8C4B-63DAA334DE47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8:37.648" v="39"/>
          <ac:picMkLst>
            <pc:docMk/>
            <pc:sldMk cId="2481339906" sldId="280"/>
            <ac:picMk id="6" creationId="{EDDB873A-1AE7-40C5-B3F4-5132F89BDCE2}"/>
          </ac:picMkLst>
        </pc:picChg>
        <pc:picChg chg="add del mod ord">
          <ac:chgData name="Sharanya Srinivas Shettigar" userId="S::sharanya257@ascs.sies.edu.in::a96d8aa1-382f-4658-b0cc-817951e3e9f8" providerId="AD" clId="Web-{0A75ED18-AF20-3BB4-68C9-0752FA19C82E}" dt="2022-02-25T06:59:46.587" v="41"/>
          <ac:picMkLst>
            <pc:docMk/>
            <pc:sldMk cId="2481339906" sldId="280"/>
            <ac:picMk id="7" creationId="{DE491DAD-0997-4841-88EC-E24173B0F946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8:36.023" v="38"/>
          <ac:picMkLst>
            <pc:docMk/>
            <pc:sldMk cId="2481339906" sldId="280"/>
            <ac:picMk id="9" creationId="{A37E3CE3-1AC4-40B8-9A92-5A2CC6574822}"/>
          </ac:picMkLst>
        </pc:picChg>
        <pc:picChg chg="add mod ord">
          <ac:chgData name="Sharanya Srinivas Shettigar" userId="S::sharanya257@ascs.sies.edu.in::a96d8aa1-382f-4658-b0cc-817951e3e9f8" providerId="AD" clId="Web-{0A75ED18-AF20-3BB4-68C9-0752FA19C82E}" dt="2022-02-25T07:04:24.251" v="66" actId="1076"/>
          <ac:picMkLst>
            <pc:docMk/>
            <pc:sldMk cId="2481339906" sldId="280"/>
            <ac:picMk id="13" creationId="{08820B51-42F1-4216-950E-ACC8FBA28C74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6:58:33.882" v="37"/>
          <ac:picMkLst>
            <pc:docMk/>
            <pc:sldMk cId="2481339906" sldId="280"/>
            <ac:picMk id="14" creationId="{2B0F610A-18B3-4ED3-8360-7DBCEABA6289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7:08:27.726" v="74" actId="1076"/>
          <ac:picMkLst>
            <pc:docMk/>
            <pc:sldMk cId="2481339906" sldId="280"/>
            <ac:picMk id="15" creationId="{9D12132F-CA15-47CB-82C6-DEC77E53487B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7:04:20.251" v="65" actId="1076"/>
          <ac:picMkLst>
            <pc:docMk/>
            <pc:sldMk cId="2481339906" sldId="280"/>
            <ac:picMk id="16" creationId="{6919259D-B531-4996-91F2-F5C8022F2D1C}"/>
          </ac:picMkLst>
        </pc:picChg>
        <pc:picChg chg="add del mod">
          <ac:chgData name="Sharanya Srinivas Shettigar" userId="S::sharanya257@ascs.sies.edu.in::a96d8aa1-382f-4658-b0cc-817951e3e9f8" providerId="AD" clId="Web-{0A75ED18-AF20-3BB4-68C9-0752FA19C82E}" dt="2022-02-25T07:02:51.358" v="47"/>
          <ac:picMkLst>
            <pc:docMk/>
            <pc:sldMk cId="2481339906" sldId="280"/>
            <ac:picMk id="17" creationId="{6A740EA7-AB00-40AA-A5A9-4AA23CF4B988}"/>
          </ac:picMkLst>
        </pc:picChg>
        <pc:picChg chg="add del mod">
          <ac:chgData name="Sharanya Srinivas Shettigar" userId="S::sharanya257@ascs.sies.edu.in::a96d8aa1-382f-4658-b0cc-817951e3e9f8" providerId="AD" clId="Web-{0A75ED18-AF20-3BB4-68C9-0752FA19C82E}" dt="2022-02-25T07:08:05.132" v="67"/>
          <ac:picMkLst>
            <pc:docMk/>
            <pc:sldMk cId="2481339906" sldId="280"/>
            <ac:picMk id="18" creationId="{8757AB4B-C28A-4E89-9AF4-5A24230C8582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7:08:25.508" v="73" actId="1076"/>
          <ac:picMkLst>
            <pc:docMk/>
            <pc:sldMk cId="2481339906" sldId="280"/>
            <ac:picMk id="19" creationId="{5B889D31-6DF9-4429-AC8E-803B40070840}"/>
          </ac:picMkLst>
        </pc:picChg>
      </pc:sldChg>
      <pc:sldChg chg="addSp delSp modSp new del">
        <pc:chgData name="Sharanya Srinivas Shettigar" userId="S::sharanya257@ascs.sies.edu.in::a96d8aa1-382f-4658-b0cc-817951e3e9f8" providerId="AD" clId="Web-{0A75ED18-AF20-3BB4-68C9-0752FA19C82E}" dt="2022-02-25T07:30:58.263" v="196"/>
        <pc:sldMkLst>
          <pc:docMk/>
          <pc:sldMk cId="4108075046" sldId="281"/>
        </pc:sldMkLst>
        <pc:spChg chg="del">
          <ac:chgData name="Sharanya Srinivas Shettigar" userId="S::sharanya257@ascs.sies.edu.in::a96d8aa1-382f-4658-b0cc-817951e3e9f8" providerId="AD" clId="Web-{0A75ED18-AF20-3BB4-68C9-0752FA19C82E}" dt="2022-02-25T07:21:28.794" v="76"/>
          <ac:spMkLst>
            <pc:docMk/>
            <pc:sldMk cId="4108075046" sldId="281"/>
            <ac:spMk id="3" creationId="{3B64753E-A3A1-43FA-92F2-2D8023F16321}"/>
          </ac:spMkLst>
        </pc:spChg>
        <pc:picChg chg="add mod ord">
          <ac:chgData name="Sharanya Srinivas Shettigar" userId="S::sharanya257@ascs.sies.edu.in::a96d8aa1-382f-4658-b0cc-817951e3e9f8" providerId="AD" clId="Web-{0A75ED18-AF20-3BB4-68C9-0752FA19C82E}" dt="2022-02-25T07:21:31.216" v="77" actId="1076"/>
          <ac:picMkLst>
            <pc:docMk/>
            <pc:sldMk cId="4108075046" sldId="281"/>
            <ac:picMk id="4" creationId="{9EEAEB97-B4A3-455F-A299-6B1294C1F274}"/>
          </ac:picMkLst>
        </pc:picChg>
      </pc:sldChg>
      <pc:sldChg chg="new del">
        <pc:chgData name="Sharanya Srinivas Shettigar" userId="S::sharanya257@ascs.sies.edu.in::a96d8aa1-382f-4658-b0cc-817951e3e9f8" providerId="AD" clId="Web-{0A75ED18-AF20-3BB4-68C9-0752FA19C82E}" dt="2022-02-25T07:30:47.685" v="194"/>
        <pc:sldMkLst>
          <pc:docMk/>
          <pc:sldMk cId="3811917645" sldId="282"/>
        </pc:sldMkLst>
      </pc:sldChg>
      <pc:sldChg chg="addSp delSp modSp new mod setBg setClrOvrMap">
        <pc:chgData name="Sharanya Srinivas Shettigar" userId="S::sharanya257@ascs.sies.edu.in::a96d8aa1-382f-4658-b0cc-817951e3e9f8" providerId="AD" clId="Web-{0A75ED18-AF20-3BB4-68C9-0752FA19C82E}" dt="2022-02-25T07:41:38.140" v="206" actId="14100"/>
        <pc:sldMkLst>
          <pc:docMk/>
          <pc:sldMk cId="811826786" sldId="283"/>
        </pc:sldMkLst>
        <pc:spChg chg="mod">
          <ac:chgData name="Sharanya Srinivas Shettigar" userId="S::sharanya257@ascs.sies.edu.in::a96d8aa1-382f-4658-b0cc-817951e3e9f8" providerId="AD" clId="Web-{0A75ED18-AF20-3BB4-68C9-0752FA19C82E}" dt="2022-02-25T07:32:42.703" v="205" actId="20577"/>
          <ac:spMkLst>
            <pc:docMk/>
            <pc:sldMk cId="811826786" sldId="283"/>
            <ac:spMk id="2" creationId="{C031757C-96CF-4D25-B974-24A976095546}"/>
          </ac:spMkLst>
        </pc:spChg>
        <pc:spChg chg="mod">
          <ac:chgData name="Sharanya Srinivas Shettigar" userId="S::sharanya257@ascs.sies.edu.in::a96d8aa1-382f-4658-b0cc-817951e3e9f8" providerId="AD" clId="Web-{0A75ED18-AF20-3BB4-68C9-0752FA19C82E}" dt="2022-02-25T07:23:36.126" v="148" actId="1076"/>
          <ac:spMkLst>
            <pc:docMk/>
            <pc:sldMk cId="811826786" sldId="283"/>
            <ac:spMk id="3" creationId="{E5B8538F-3FDF-4BFB-9A5F-6CF57DB62703}"/>
          </ac:spMkLst>
        </pc:spChg>
        <pc:spChg chg="mod">
          <ac:chgData name="Sharanya Srinivas Shettigar" userId="S::sharanya257@ascs.sies.edu.in::a96d8aa1-382f-4658-b0cc-817951e3e9f8" providerId="AD" clId="Web-{0A75ED18-AF20-3BB4-68C9-0752FA19C82E}" dt="2022-02-25T07:28:00.149" v="188" actId="1076"/>
          <ac:spMkLst>
            <pc:docMk/>
            <pc:sldMk cId="811826786" sldId="283"/>
            <ac:spMk id="4" creationId="{CEB487DD-66ED-4DDD-99D9-847AA9CE7A4B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7:27:28.929" v="177" actId="20577"/>
          <ac:spMkLst>
            <pc:docMk/>
            <pc:sldMk cId="811826786" sldId="283"/>
            <ac:spMk id="6" creationId="{142A57EE-07E5-4723-976F-6AAD79702E02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7:27:54.055" v="187" actId="1076"/>
          <ac:spMkLst>
            <pc:docMk/>
            <pc:sldMk cId="811826786" sldId="283"/>
            <ac:spMk id="7" creationId="{58F88025-FDDA-42EE-9B86-3CBB52B8746F}"/>
          </ac:spMkLst>
        </pc:spChg>
        <pc:spChg chg="add">
          <ac:chgData name="Sharanya Srinivas Shettigar" userId="S::sharanya257@ascs.sies.edu.in::a96d8aa1-382f-4658-b0cc-817951e3e9f8" providerId="AD" clId="Web-{0A75ED18-AF20-3BB4-68C9-0752FA19C82E}" dt="2022-02-25T07:23:24.876" v="147"/>
          <ac:spMkLst>
            <pc:docMk/>
            <pc:sldMk cId="811826786" sldId="283"/>
            <ac:spMk id="9" creationId="{19C052EA-05E2-403D-965E-52D1BFFA24DF}"/>
          </ac:spMkLst>
        </pc:spChg>
        <pc:spChg chg="add">
          <ac:chgData name="Sharanya Srinivas Shettigar" userId="S::sharanya257@ascs.sies.edu.in::a96d8aa1-382f-4658-b0cc-817951e3e9f8" providerId="AD" clId="Web-{0A75ED18-AF20-3BB4-68C9-0752FA19C82E}" dt="2022-02-25T07:23:24.876" v="147"/>
          <ac:spMkLst>
            <pc:docMk/>
            <pc:sldMk cId="811826786" sldId="283"/>
            <ac:spMk id="11" creationId="{4C1936B8-2FFB-4F78-8388-B8C282B8A5BC}"/>
          </ac:spMkLst>
        </pc:spChg>
        <pc:picChg chg="add del mod">
          <ac:chgData name="Sharanya Srinivas Shettigar" userId="S::sharanya257@ascs.sies.edu.in::a96d8aa1-382f-4658-b0cc-817951e3e9f8" providerId="AD" clId="Web-{0A75ED18-AF20-3BB4-68C9-0752FA19C82E}" dt="2022-02-25T07:25:06.894" v="165"/>
          <ac:picMkLst>
            <pc:docMk/>
            <pc:sldMk cId="811826786" sldId="283"/>
            <ac:picMk id="5" creationId="{93ED7D6A-CB06-4B75-9C0D-FBF068CC4F0B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7:41:38.140" v="206" actId="14100"/>
          <ac:picMkLst>
            <pc:docMk/>
            <pc:sldMk cId="811826786" sldId="283"/>
            <ac:picMk id="8" creationId="{21D9F6FA-1D9B-4803-AE1D-7FD2BEE93544}"/>
          </ac:picMkLst>
        </pc:picChg>
      </pc:sldChg>
      <pc:sldChg chg="addSp delSp modSp new">
        <pc:chgData name="Sharanya Srinivas Shettigar" userId="S::sharanya257@ascs.sies.edu.in::a96d8aa1-382f-4658-b0cc-817951e3e9f8" providerId="AD" clId="Web-{0A75ED18-AF20-3BB4-68C9-0752FA19C82E}" dt="2022-02-25T08:51:06.580" v="641"/>
        <pc:sldMkLst>
          <pc:docMk/>
          <pc:sldMk cId="173329774" sldId="284"/>
        </pc:sldMkLst>
        <pc:spChg chg="mod">
          <ac:chgData name="Sharanya Srinivas Shettigar" userId="S::sharanya257@ascs.sies.edu.in::a96d8aa1-382f-4658-b0cc-817951e3e9f8" providerId="AD" clId="Web-{0A75ED18-AF20-3BB4-68C9-0752FA19C82E}" dt="2022-02-25T07:56:52.571" v="302" actId="20577"/>
          <ac:spMkLst>
            <pc:docMk/>
            <pc:sldMk cId="173329774" sldId="284"/>
            <ac:spMk id="2" creationId="{9F556224-D733-4099-88D0-71A23D261068}"/>
          </ac:spMkLst>
        </pc:spChg>
        <pc:spChg chg="del">
          <ac:chgData name="Sharanya Srinivas Shettigar" userId="S::sharanya257@ascs.sies.edu.in::a96d8aa1-382f-4658-b0cc-817951e3e9f8" providerId="AD" clId="Web-{0A75ED18-AF20-3BB4-68C9-0752FA19C82E}" dt="2022-02-25T08:46:01.697" v="553"/>
          <ac:spMkLst>
            <pc:docMk/>
            <pc:sldMk cId="173329774" sldId="284"/>
            <ac:spMk id="3" creationId="{F40D3625-EF3D-4CC2-8F2A-71583C7176FA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8:51:06.580" v="641"/>
          <ac:spMkLst>
            <pc:docMk/>
            <pc:sldMk cId="173329774" sldId="284"/>
            <ac:spMk id="6" creationId="{9D900143-2E0D-4942-B0A3-12376EB05846}"/>
          </ac:spMkLst>
        </pc:spChg>
        <pc:picChg chg="add del mod ord">
          <ac:chgData name="Sharanya Srinivas Shettigar" userId="S::sharanya257@ascs.sies.edu.in::a96d8aa1-382f-4658-b0cc-817951e3e9f8" providerId="AD" clId="Web-{0A75ED18-AF20-3BB4-68C9-0752FA19C82E}" dt="2022-02-25T08:51:06.580" v="641"/>
          <ac:picMkLst>
            <pc:docMk/>
            <pc:sldMk cId="173329774" sldId="284"/>
            <ac:picMk id="4" creationId="{CF4B659A-8923-48CB-B5B0-B756B643DCCD}"/>
          </ac:picMkLst>
        </pc:picChg>
      </pc:sldChg>
      <pc:sldChg chg="addSp delSp modSp add mod replId setBg setClrOvrMap">
        <pc:chgData name="Sharanya Srinivas Shettigar" userId="S::sharanya257@ascs.sies.edu.in::a96d8aa1-382f-4658-b0cc-817951e3e9f8" providerId="AD" clId="Web-{0A75ED18-AF20-3BB4-68C9-0752FA19C82E}" dt="2022-02-25T07:56:30.054" v="301"/>
        <pc:sldMkLst>
          <pc:docMk/>
          <pc:sldMk cId="2884915878" sldId="285"/>
        </pc:sldMkLst>
        <pc:spChg chg="mod">
          <ac:chgData name="Sharanya Srinivas Shettigar" userId="S::sharanya257@ascs.sies.edu.in::a96d8aa1-382f-4658-b0cc-817951e3e9f8" providerId="AD" clId="Web-{0A75ED18-AF20-3BB4-68C9-0752FA19C82E}" dt="2022-02-25T07:56:12.819" v="298"/>
          <ac:spMkLst>
            <pc:docMk/>
            <pc:sldMk cId="2884915878" sldId="285"/>
            <ac:spMk id="2" creationId="{C031757C-96CF-4D25-B974-24A976095546}"/>
          </ac:spMkLst>
        </pc:spChg>
        <pc:spChg chg="del mod">
          <ac:chgData name="Sharanya Srinivas Shettigar" userId="S::sharanya257@ascs.sies.edu.in::a96d8aa1-382f-4658-b0cc-817951e3e9f8" providerId="AD" clId="Web-{0A75ED18-AF20-3BB4-68C9-0752FA19C82E}" dt="2022-02-25T07:54:47.473" v="287"/>
          <ac:spMkLst>
            <pc:docMk/>
            <pc:sldMk cId="2884915878" sldId="285"/>
            <ac:spMk id="3" creationId="{E5B8538F-3FDF-4BFB-9A5F-6CF57DB62703}"/>
          </ac:spMkLst>
        </pc:spChg>
        <pc:spChg chg="del mod">
          <ac:chgData name="Sharanya Srinivas Shettigar" userId="S::sharanya257@ascs.sies.edu.in::a96d8aa1-382f-4658-b0cc-817951e3e9f8" providerId="AD" clId="Web-{0A75ED18-AF20-3BB4-68C9-0752FA19C82E}" dt="2022-02-25T07:56:12.819" v="298"/>
          <ac:spMkLst>
            <pc:docMk/>
            <pc:sldMk cId="2884915878" sldId="285"/>
            <ac:spMk id="4" creationId="{CEB487DD-66ED-4DDD-99D9-847AA9CE7A4B}"/>
          </ac:spMkLst>
        </pc:spChg>
        <pc:spChg chg="del">
          <ac:chgData name="Sharanya Srinivas Shettigar" userId="S::sharanya257@ascs.sies.edu.in::a96d8aa1-382f-4658-b0cc-817951e3e9f8" providerId="AD" clId="Web-{0A75ED18-AF20-3BB4-68C9-0752FA19C82E}" dt="2022-02-25T07:54:33.582" v="280"/>
          <ac:spMkLst>
            <pc:docMk/>
            <pc:sldMk cId="2884915878" sldId="285"/>
            <ac:spMk id="6" creationId="{142A57EE-07E5-4723-976F-6AAD79702E02}"/>
          </ac:spMkLst>
        </pc:spChg>
        <pc:spChg chg="del mod">
          <ac:chgData name="Sharanya Srinivas Shettigar" userId="S::sharanya257@ascs.sies.edu.in::a96d8aa1-382f-4658-b0cc-817951e3e9f8" providerId="AD" clId="Web-{0A75ED18-AF20-3BB4-68C9-0752FA19C82E}" dt="2022-02-25T07:54:44.880" v="286"/>
          <ac:spMkLst>
            <pc:docMk/>
            <pc:sldMk cId="2884915878" sldId="285"/>
            <ac:spMk id="7" creationId="{58F88025-FDDA-42EE-9B86-3CBB52B8746F}"/>
          </ac:spMkLst>
        </pc:spChg>
        <pc:spChg chg="del">
          <ac:chgData name="Sharanya Srinivas Shettigar" userId="S::sharanya257@ascs.sies.edu.in::a96d8aa1-382f-4658-b0cc-817951e3e9f8" providerId="AD" clId="Web-{0A75ED18-AF20-3BB4-68C9-0752FA19C82E}" dt="2022-02-25T07:56:12.819" v="298"/>
          <ac:spMkLst>
            <pc:docMk/>
            <pc:sldMk cId="2884915878" sldId="285"/>
            <ac:spMk id="9" creationId="{19C052EA-05E2-403D-965E-52D1BFFA24DF}"/>
          </ac:spMkLst>
        </pc:spChg>
        <pc:spChg chg="del">
          <ac:chgData name="Sharanya Srinivas Shettigar" userId="S::sharanya257@ascs.sies.edu.in::a96d8aa1-382f-4658-b0cc-817951e3e9f8" providerId="AD" clId="Web-{0A75ED18-AF20-3BB4-68C9-0752FA19C82E}" dt="2022-02-25T07:56:12.819" v="298"/>
          <ac:spMkLst>
            <pc:docMk/>
            <pc:sldMk cId="2884915878" sldId="285"/>
            <ac:spMk id="11" creationId="{4C1936B8-2FFB-4F78-8388-B8C282B8A5BC}"/>
          </ac:spMkLst>
        </pc:spChg>
        <pc:spChg chg="add">
          <ac:chgData name="Sharanya Srinivas Shettigar" userId="S::sharanya257@ascs.sies.edu.in::a96d8aa1-382f-4658-b0cc-817951e3e9f8" providerId="AD" clId="Web-{0A75ED18-AF20-3BB4-68C9-0752FA19C82E}" dt="2022-02-25T07:56:12.819" v="298"/>
          <ac:spMkLst>
            <pc:docMk/>
            <pc:sldMk cId="2884915878" sldId="285"/>
            <ac:spMk id="16" creationId="{1707FC24-6981-43D9-B525-C7832BA22463}"/>
          </ac:spMkLst>
        </pc:spChg>
        <pc:picChg chg="del">
          <ac:chgData name="Sharanya Srinivas Shettigar" userId="S::sharanya257@ascs.sies.edu.in::a96d8aa1-382f-4658-b0cc-817951e3e9f8" providerId="AD" clId="Web-{0A75ED18-AF20-3BB4-68C9-0752FA19C82E}" dt="2022-02-25T07:54:29.707" v="278"/>
          <ac:picMkLst>
            <pc:docMk/>
            <pc:sldMk cId="2884915878" sldId="285"/>
            <ac:picMk id="5" creationId="{93ED7D6A-CB06-4B75-9C0D-FBF068CC4F0B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7:54:31.426" v="279"/>
          <ac:picMkLst>
            <pc:docMk/>
            <pc:sldMk cId="2884915878" sldId="285"/>
            <ac:picMk id="8" creationId="{21D9F6FA-1D9B-4803-AE1D-7FD2BEE93544}"/>
          </ac:picMkLst>
        </pc:picChg>
        <pc:picChg chg="add mod ord">
          <ac:chgData name="Sharanya Srinivas Shettigar" userId="S::sharanya257@ascs.sies.edu.in::a96d8aa1-382f-4658-b0cc-817951e3e9f8" providerId="AD" clId="Web-{0A75ED18-AF20-3BB4-68C9-0752FA19C82E}" dt="2022-02-25T07:56:30.054" v="301"/>
          <ac:picMkLst>
            <pc:docMk/>
            <pc:sldMk cId="2884915878" sldId="285"/>
            <ac:picMk id="10" creationId="{879653E5-24B8-40A0-A4A4-204D350A2090}"/>
          </ac:picMkLst>
        </pc:picChg>
      </pc:sldChg>
      <pc:sldChg chg="addSp delSp modSp add del ord replId">
        <pc:chgData name="Sharanya Srinivas Shettigar" userId="S::sharanya257@ascs.sies.edu.in::a96d8aa1-382f-4658-b0cc-817951e3e9f8" providerId="AD" clId="Web-{0A75ED18-AF20-3BB4-68C9-0752FA19C82E}" dt="2022-02-25T08:00:17.435" v="382"/>
        <pc:sldMkLst>
          <pc:docMk/>
          <pc:sldMk cId="506675091" sldId="286"/>
        </pc:sldMkLst>
        <pc:spChg chg="mod">
          <ac:chgData name="Sharanya Srinivas Shettigar" userId="S::sharanya257@ascs.sies.edu.in::a96d8aa1-382f-4658-b0cc-817951e3e9f8" providerId="AD" clId="Web-{0A75ED18-AF20-3BB4-68C9-0752FA19C82E}" dt="2022-02-25T07:58:56.058" v="374" actId="1076"/>
          <ac:spMkLst>
            <pc:docMk/>
            <pc:sldMk cId="506675091" sldId="286"/>
            <ac:spMk id="2" creationId="{C031757C-96CF-4D25-B974-24A976095546}"/>
          </ac:spMkLst>
        </pc:spChg>
        <pc:spChg chg="add del mod">
          <ac:chgData name="Sharanya Srinivas Shettigar" userId="S::sharanya257@ascs.sies.edu.in::a96d8aa1-382f-4658-b0cc-817951e3e9f8" providerId="AD" clId="Web-{0A75ED18-AF20-3BB4-68C9-0752FA19C82E}" dt="2022-02-25T07:59:12.293" v="376"/>
          <ac:spMkLst>
            <pc:docMk/>
            <pc:sldMk cId="506675091" sldId="286"/>
            <ac:spMk id="4" creationId="{827E6ECD-9FB8-4DE1-B73C-DC737593F9DB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7:59:14.027" v="377"/>
          <ac:spMkLst>
            <pc:docMk/>
            <pc:sldMk cId="506675091" sldId="286"/>
            <ac:spMk id="7" creationId="{6F9DADB6-CBB6-42C1-8EA6-EC770AE123B7}"/>
          </ac:spMkLst>
        </pc:spChg>
        <pc:picChg chg="add del mod ord">
          <ac:chgData name="Sharanya Srinivas Shettigar" userId="S::sharanya257@ascs.sies.edu.in::a96d8aa1-382f-4658-b0cc-817951e3e9f8" providerId="AD" clId="Web-{0A75ED18-AF20-3BB4-68C9-0752FA19C82E}" dt="2022-02-25T07:59:14.027" v="377"/>
          <ac:picMkLst>
            <pc:docMk/>
            <pc:sldMk cId="506675091" sldId="286"/>
            <ac:picMk id="5" creationId="{48C2E5C5-0FD7-4479-BD6F-C5CDC818FC0E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7:58:58.433" v="375"/>
          <ac:picMkLst>
            <pc:docMk/>
            <pc:sldMk cId="506675091" sldId="286"/>
            <ac:picMk id="10" creationId="{879653E5-24B8-40A0-A4A4-204D350A2090}"/>
          </ac:picMkLst>
        </pc:picChg>
      </pc:sldChg>
      <pc:sldChg chg="addSp delSp modSp add del replId">
        <pc:chgData name="Sharanya Srinivas Shettigar" userId="S::sharanya257@ascs.sies.edu.in::a96d8aa1-382f-4658-b0cc-817951e3e9f8" providerId="AD" clId="Web-{0A75ED18-AF20-3BB4-68C9-0752FA19C82E}" dt="2022-02-25T07:56:17.257" v="299"/>
        <pc:sldMkLst>
          <pc:docMk/>
          <pc:sldMk cId="2965422729" sldId="286"/>
        </pc:sldMkLst>
        <pc:spChg chg="del">
          <ac:chgData name="Sharanya Srinivas Shettigar" userId="S::sharanya257@ascs.sies.edu.in::a96d8aa1-382f-4658-b0cc-817951e3e9f8" providerId="AD" clId="Web-{0A75ED18-AF20-3BB4-68C9-0752FA19C82E}" dt="2022-02-25T07:55:37.600" v="291"/>
          <ac:spMkLst>
            <pc:docMk/>
            <pc:sldMk cId="2965422729" sldId="286"/>
            <ac:spMk id="4" creationId="{CEB487DD-66ED-4DDD-99D9-847AA9CE7A4B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7:55:36.225" v="290"/>
          <ac:spMkLst>
            <pc:docMk/>
            <pc:sldMk cId="2965422729" sldId="286"/>
            <ac:spMk id="5" creationId="{31E7E120-D5BD-459B-970B-9BA761EA2F22}"/>
          </ac:spMkLst>
        </pc:spChg>
        <pc:picChg chg="add mod ord">
          <ac:chgData name="Sharanya Srinivas Shettigar" userId="S::sharanya257@ascs.sies.edu.in::a96d8aa1-382f-4658-b0cc-817951e3e9f8" providerId="AD" clId="Web-{0A75ED18-AF20-3BB4-68C9-0752FA19C82E}" dt="2022-02-25T07:55:45.162" v="294" actId="1076"/>
          <ac:picMkLst>
            <pc:docMk/>
            <pc:sldMk cId="2965422729" sldId="286"/>
            <ac:picMk id="6" creationId="{3A1E6BCC-DEC1-4F4C-B609-B6B89BA5ABAC}"/>
          </ac:picMkLst>
        </pc:picChg>
        <pc:picChg chg="del">
          <ac:chgData name="Sharanya Srinivas Shettigar" userId="S::sharanya257@ascs.sies.edu.in::a96d8aa1-382f-4658-b0cc-817951e3e9f8" providerId="AD" clId="Web-{0A75ED18-AF20-3BB4-68C9-0752FA19C82E}" dt="2022-02-25T07:55:36.225" v="290"/>
          <ac:picMkLst>
            <pc:docMk/>
            <pc:sldMk cId="2965422729" sldId="286"/>
            <ac:picMk id="10" creationId="{879653E5-24B8-40A0-A4A4-204D350A2090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0A75ED18-AF20-3BB4-68C9-0752FA19C82E}" dt="2022-02-25T08:18:12.839" v="552"/>
        <pc:sldMkLst>
          <pc:docMk/>
          <pc:sldMk cId="2693748685" sldId="287"/>
        </pc:sldMkLst>
        <pc:spChg chg="del">
          <ac:chgData name="Sharanya Srinivas Shettigar" userId="S::sharanya257@ascs.sies.edu.in::a96d8aa1-382f-4658-b0cc-817951e3e9f8" providerId="AD" clId="Web-{0A75ED18-AF20-3BB4-68C9-0752FA19C82E}" dt="2022-02-25T08:00:25.342" v="383"/>
          <ac:spMkLst>
            <pc:docMk/>
            <pc:sldMk cId="2693748685" sldId="287"/>
            <ac:spMk id="7" creationId="{6F9DADB6-CBB6-42C1-8EA6-EC770AE123B7}"/>
          </ac:spMkLst>
        </pc:spChg>
        <pc:picChg chg="add mod ord">
          <ac:chgData name="Sharanya Srinivas Shettigar" userId="S::sharanya257@ascs.sies.edu.in::a96d8aa1-382f-4658-b0cc-817951e3e9f8" providerId="AD" clId="Web-{0A75ED18-AF20-3BB4-68C9-0752FA19C82E}" dt="2022-02-25T08:18:12.839" v="552"/>
          <ac:picMkLst>
            <pc:docMk/>
            <pc:sldMk cId="2693748685" sldId="287"/>
            <ac:picMk id="3" creationId="{C454FE6B-23CA-4860-866E-09F833E2662B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0A75ED18-AF20-3BB4-68C9-0752FA19C82E}" dt="2022-02-25T08:59:14.312" v="644" actId="1076"/>
        <pc:sldMkLst>
          <pc:docMk/>
          <pc:sldMk cId="798145975" sldId="288"/>
        </pc:sldMkLst>
        <pc:spChg chg="mod">
          <ac:chgData name="Sharanya Srinivas Shettigar" userId="S::sharanya257@ascs.sies.edu.in::a96d8aa1-382f-4658-b0cc-817951e3e9f8" providerId="AD" clId="Web-{0A75ED18-AF20-3BB4-68C9-0752FA19C82E}" dt="2022-02-25T08:50:54.674" v="637" actId="20577"/>
          <ac:spMkLst>
            <pc:docMk/>
            <pc:sldMk cId="798145975" sldId="288"/>
            <ac:spMk id="2" creationId="{C031757C-96CF-4D25-B974-24A976095546}"/>
          </ac:spMkLst>
        </pc:spChg>
        <pc:spChg chg="add mod">
          <ac:chgData name="Sharanya Srinivas Shettigar" userId="S::sharanya257@ascs.sies.edu.in::a96d8aa1-382f-4658-b0cc-817951e3e9f8" providerId="AD" clId="Web-{0A75ED18-AF20-3BB4-68C9-0752FA19C82E}" dt="2022-02-25T08:50:12.391" v="562" actId="14100"/>
          <ac:spMkLst>
            <pc:docMk/>
            <pc:sldMk cId="798145975" sldId="288"/>
            <ac:spMk id="5" creationId="{579576DF-ACF5-4D26-B854-025FDCF5BF41}"/>
          </ac:spMkLst>
        </pc:spChg>
        <pc:picChg chg="del">
          <ac:chgData name="Sharanya Srinivas Shettigar" userId="S::sharanya257@ascs.sies.edu.in::a96d8aa1-382f-4658-b0cc-817951e3e9f8" providerId="AD" clId="Web-{0A75ED18-AF20-3BB4-68C9-0752FA19C82E}" dt="2022-02-25T08:49:56.031" v="558"/>
          <ac:picMkLst>
            <pc:docMk/>
            <pc:sldMk cId="798145975" sldId="288"/>
            <ac:picMk id="3" creationId="{C454FE6B-23CA-4860-866E-09F833E2662B}"/>
          </ac:picMkLst>
        </pc:picChg>
        <pc:picChg chg="add mod">
          <ac:chgData name="Sharanya Srinivas Shettigar" userId="S::sharanya257@ascs.sies.edu.in::a96d8aa1-382f-4658-b0cc-817951e3e9f8" providerId="AD" clId="Web-{0A75ED18-AF20-3BB4-68C9-0752FA19C82E}" dt="2022-02-25T08:59:14.312" v="644" actId="1076"/>
          <ac:picMkLst>
            <pc:docMk/>
            <pc:sldMk cId="798145975" sldId="288"/>
            <ac:picMk id="6" creationId="{86F0ACAF-944A-4189-9728-3A254D202B12}"/>
          </ac:picMkLst>
        </pc:picChg>
      </pc:sldChg>
      <pc:sldChg chg="add del replId">
        <pc:chgData name="Sharanya Srinivas Shettigar" userId="S::sharanya257@ascs.sies.edu.in::a96d8aa1-382f-4658-b0cc-817951e3e9f8" providerId="AD" clId="Web-{0A75ED18-AF20-3BB4-68C9-0752FA19C82E}" dt="2022-02-25T08:00:16.217" v="381"/>
        <pc:sldMkLst>
          <pc:docMk/>
          <pc:sldMk cId="2682197573" sldId="288"/>
        </pc:sldMkLst>
      </pc:sldChg>
    </pc:docChg>
  </pc:docChgLst>
  <pc:docChgLst>
    <pc:chgData name="Ishika Taposh Ghosh" userId="S::ishika27@ascs.sies.edu.in::186bc856-3984-4db7-ad73-fb43683f362c" providerId="AD" clId="Web-{5F02AA10-47BA-FED8-1F9B-32A7FD34E3F7}"/>
    <pc:docChg chg="addSld delSld modSld sldOrd">
      <pc:chgData name="Ishika Taposh Ghosh" userId="S::ishika27@ascs.sies.edu.in::186bc856-3984-4db7-ad73-fb43683f362c" providerId="AD" clId="Web-{5F02AA10-47BA-FED8-1F9B-32A7FD34E3F7}" dt="2022-02-25T20:40:27.035" v="1205" actId="20577"/>
      <pc:docMkLst>
        <pc:docMk/>
      </pc:docMkLst>
      <pc:sldChg chg="addSp delSp modSp">
        <pc:chgData name="Ishika Taposh Ghosh" userId="S::ishika27@ascs.sies.edu.in::186bc856-3984-4db7-ad73-fb43683f362c" providerId="AD" clId="Web-{5F02AA10-47BA-FED8-1F9B-32A7FD34E3F7}" dt="2022-02-25T20:21:31.866" v="1203" actId="1076"/>
        <pc:sldMkLst>
          <pc:docMk/>
          <pc:sldMk cId="109857222" sldId="256"/>
        </pc:sldMkLst>
        <pc:spChg chg="mod">
          <ac:chgData name="Ishika Taposh Ghosh" userId="S::ishika27@ascs.sies.edu.in::186bc856-3984-4db7-ad73-fb43683f362c" providerId="AD" clId="Web-{5F02AA10-47BA-FED8-1F9B-32A7FD34E3F7}" dt="2022-02-25T20:21:31.866" v="1203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Ishika Taposh Ghosh" userId="S::ishika27@ascs.sies.edu.in::186bc856-3984-4db7-ad73-fb43683f362c" providerId="AD" clId="Web-{5F02AA10-47BA-FED8-1F9B-32A7FD34E3F7}" dt="2022-02-25T20:20:45.161" v="1193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20:20:49.411" v="1194"/>
          <ac:spMkLst>
            <pc:docMk/>
            <pc:sldMk cId="109857222" sldId="256"/>
            <ac:spMk id="6" creationId="{1E1DA37E-3E0D-4EC2-A723-E3241EB2B2A2}"/>
          </ac:spMkLst>
        </pc:spChg>
      </pc:sldChg>
      <pc:sldChg chg="addSp delSp modSp">
        <pc:chgData name="Ishika Taposh Ghosh" userId="S::ishika27@ascs.sies.edu.in::186bc856-3984-4db7-ad73-fb43683f362c" providerId="AD" clId="Web-{5F02AA10-47BA-FED8-1F9B-32A7FD34E3F7}" dt="2022-02-25T17:51:32.855" v="723" actId="1076"/>
        <pc:sldMkLst>
          <pc:docMk/>
          <pc:sldMk cId="397956674" sldId="257"/>
        </pc:sldMkLst>
        <pc:spChg chg="mod">
          <ac:chgData name="Ishika Taposh Ghosh" userId="S::ishika27@ascs.sies.edu.in::186bc856-3984-4db7-ad73-fb43683f362c" providerId="AD" clId="Web-{5F02AA10-47BA-FED8-1F9B-32A7FD34E3F7}" dt="2022-02-25T17:31:03.666" v="585" actId="20577"/>
          <ac:spMkLst>
            <pc:docMk/>
            <pc:sldMk cId="397956674" sldId="257"/>
            <ac:spMk id="2" creationId="{7469E023-0E74-49E3-9EFA-C9154E4592C8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33" creationId="{73C994B4-9721-4148-9EEC-6793CECDE8DD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34" creationId="{F9D95E49-763A-4886-B038-82F734740554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35" creationId="{05AD3998-CF72-48F6-90B8-F03F9C98A828}"/>
          </ac:spMkLst>
        </pc:spChg>
        <pc:spChg chg="mod ord">
          <ac:chgData name="Ishika Taposh Ghosh" userId="S::ishika27@ascs.sies.edu.in::186bc856-3984-4db7-ad73-fb43683f362c" providerId="AD" clId="Web-{5F02AA10-47BA-FED8-1F9B-32A7FD34E3F7}" dt="2022-02-25T17:35:00.922" v="603"/>
          <ac:spMkLst>
            <pc:docMk/>
            <pc:sldMk cId="397956674" sldId="257"/>
            <ac:spMk id="36" creationId="{D71800D5-3CAD-4D89-A2A4-DF1C80F2E265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39" creationId="{12B7D5BF-766A-4865-A35F-7AF824483681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44" creationId="{D7A453D2-15D8-4403-815F-291FA16340D9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46" creationId="{8161EA6B-09CA-445B-AB0D-8DF76FA92DEF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56" creationId="{B8114C98-A349-4111-A123-E8EAB86ABE30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64" creationId="{E2D3D3F2-ABBB-4453-B1C5-1BEBF7E4DD56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0:17.587" v="574"/>
          <ac:spMkLst>
            <pc:docMk/>
            <pc:sldMk cId="397956674" sldId="257"/>
            <ac:spMk id="78" creationId="{773AEA78-C03B-40B7-9D11-DC022119D577}"/>
          </ac:spMkLst>
        </pc:spChg>
        <pc:grpChg chg="add">
          <ac:chgData name="Ishika Taposh Ghosh" userId="S::ishika27@ascs.sies.edu.in::186bc856-3984-4db7-ad73-fb43683f362c" providerId="AD" clId="Web-{5F02AA10-47BA-FED8-1F9B-32A7FD34E3F7}" dt="2022-02-25T17:30:17.587" v="574"/>
          <ac:grpSpMkLst>
            <pc:docMk/>
            <pc:sldMk cId="397956674" sldId="257"/>
            <ac:grpSpMk id="48" creationId="{913B067F-3154-4968-A886-DF93A787EC44}"/>
          </ac:grpSpMkLst>
        </pc:grpChg>
        <pc:grpChg chg="add">
          <ac:chgData name="Ishika Taposh Ghosh" userId="S::ishika27@ascs.sies.edu.in::186bc856-3984-4db7-ad73-fb43683f362c" providerId="AD" clId="Web-{5F02AA10-47BA-FED8-1F9B-32A7FD34E3F7}" dt="2022-02-25T17:30:17.587" v="574"/>
          <ac:grpSpMkLst>
            <pc:docMk/>
            <pc:sldMk cId="397956674" sldId="257"/>
            <ac:grpSpMk id="58" creationId="{670FB431-AE18-414D-92F4-1D12D1991152}"/>
          </ac:grpSpMkLst>
        </pc:grpChg>
        <pc:grpChg chg="add">
          <ac:chgData name="Ishika Taposh Ghosh" userId="S::ishika27@ascs.sies.edu.in::186bc856-3984-4db7-ad73-fb43683f362c" providerId="AD" clId="Web-{5F02AA10-47BA-FED8-1F9B-32A7FD34E3F7}" dt="2022-02-25T17:30:17.587" v="574"/>
          <ac:grpSpMkLst>
            <pc:docMk/>
            <pc:sldMk cId="397956674" sldId="257"/>
            <ac:grpSpMk id="66" creationId="{8214E4A5-A0D2-42C4-8D14-D2A7E495F041}"/>
          </ac:grpSpMkLst>
        </pc:grpChg>
        <pc:grpChg chg="add">
          <ac:chgData name="Ishika Taposh Ghosh" userId="S::ishika27@ascs.sies.edu.in::186bc856-3984-4db7-ad73-fb43683f362c" providerId="AD" clId="Web-{5F02AA10-47BA-FED8-1F9B-32A7FD34E3F7}" dt="2022-02-25T17:30:17.587" v="574"/>
          <ac:grpSpMkLst>
            <pc:docMk/>
            <pc:sldMk cId="397956674" sldId="257"/>
            <ac:grpSpMk id="72" creationId="{1F4E1649-4D1F-4A91-AF97-A254BFDD524D}"/>
          </ac:grpSpMkLst>
        </pc:grpChg>
        <pc:picChg chg="mod">
          <ac:chgData name="Ishika Taposh Ghosh" userId="S::ishika27@ascs.sies.edu.in::186bc856-3984-4db7-ad73-fb43683f362c" providerId="AD" clId="Web-{5F02AA10-47BA-FED8-1F9B-32A7FD34E3F7}" dt="2022-02-25T17:51:32.855" v="723" actId="1076"/>
          <ac:picMkLst>
            <pc:docMk/>
            <pc:sldMk cId="397956674" sldId="257"/>
            <ac:picMk id="4" creationId="{02A2653D-14D7-4F67-8E56-8CF83DA506EA}"/>
          </ac:picMkLst>
        </pc:picChg>
        <pc:picChg chg="mod">
          <ac:chgData name="Ishika Taposh Ghosh" userId="S::ishika27@ascs.sies.edu.in::186bc856-3984-4db7-ad73-fb43683f362c" providerId="AD" clId="Web-{5F02AA10-47BA-FED8-1F9B-32A7FD34E3F7}" dt="2022-02-25T17:30:42.697" v="579" actId="1076"/>
          <ac:picMkLst>
            <pc:docMk/>
            <pc:sldMk cId="397956674" sldId="257"/>
            <ac:picMk id="6" creationId="{49A8431F-C767-446E-90B9-DA28DEDDFE09}"/>
          </ac:picMkLst>
        </pc:picChg>
        <pc:cxnChg chg="del">
          <ac:chgData name="Ishika Taposh Ghosh" userId="S::ishika27@ascs.sies.edu.in::186bc856-3984-4db7-ad73-fb43683f362c" providerId="AD" clId="Web-{5F02AA10-47BA-FED8-1F9B-32A7FD34E3F7}" dt="2022-02-25T17:30:17.587" v="574"/>
          <ac:cxnSpMkLst>
            <pc:docMk/>
            <pc:sldMk cId="397956674" sldId="257"/>
            <ac:cxnSpMk id="37" creationId="{F085D7B9-E066-4923-8CB7-294BF306296A}"/>
          </ac:cxnSpMkLst>
        </pc:cxnChg>
        <pc:cxnChg chg="del">
          <ac:chgData name="Ishika Taposh Ghosh" userId="S::ishika27@ascs.sies.edu.in::186bc856-3984-4db7-ad73-fb43683f362c" providerId="AD" clId="Web-{5F02AA10-47BA-FED8-1F9B-32A7FD34E3F7}" dt="2022-02-25T17:30:17.587" v="574"/>
          <ac:cxnSpMkLst>
            <pc:docMk/>
            <pc:sldMk cId="397956674" sldId="257"/>
            <ac:cxnSpMk id="38" creationId="{25443840-A796-4C43-8DC1-1B738EFEC522}"/>
          </ac:cxnSpMkLst>
        </pc:cxnChg>
      </pc:sldChg>
      <pc:sldChg chg="addSp delSp modSp">
        <pc:chgData name="Ishika Taposh Ghosh" userId="S::ishika27@ascs.sies.edu.in::186bc856-3984-4db7-ad73-fb43683f362c" providerId="AD" clId="Web-{5F02AA10-47BA-FED8-1F9B-32A7FD34E3F7}" dt="2022-02-25T20:20:31.677" v="1192" actId="1076"/>
        <pc:sldMkLst>
          <pc:docMk/>
          <pc:sldMk cId="672289948" sldId="260"/>
        </pc:sldMkLst>
        <pc:spChg chg="add del mod">
          <ac:chgData name="Ishika Taposh Ghosh" userId="S::ishika27@ascs.sies.edu.in::186bc856-3984-4db7-ad73-fb43683f362c" providerId="AD" clId="Web-{5F02AA10-47BA-FED8-1F9B-32A7FD34E3F7}" dt="2022-02-25T16:04:06.308" v="318"/>
          <ac:spMkLst>
            <pc:docMk/>
            <pc:sldMk cId="672289948" sldId="260"/>
            <ac:spMk id="4" creationId="{8B52480C-8252-437A-BA13-9339FA53EE2E}"/>
          </ac:spMkLst>
        </pc:spChg>
        <pc:spChg chg="add mod">
          <ac:chgData name="Ishika Taposh Ghosh" userId="S::ishika27@ascs.sies.edu.in::186bc856-3984-4db7-ad73-fb43683f362c" providerId="AD" clId="Web-{5F02AA10-47BA-FED8-1F9B-32A7FD34E3F7}" dt="2022-02-25T20:20:31.677" v="1192" actId="1076"/>
          <ac:spMkLst>
            <pc:docMk/>
            <pc:sldMk cId="672289948" sldId="260"/>
            <ac:spMk id="8" creationId="{4C3A99BF-C1EA-4945-92AA-21A94D7728C1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8:23:54.484" v="867"/>
          <ac:spMkLst>
            <pc:docMk/>
            <pc:sldMk cId="672289948" sldId="260"/>
            <ac:spMk id="13" creationId="{C974C107-2AA6-44CB-851C-DF264E75A48F}"/>
          </ac:spMkLst>
        </pc:spChg>
        <pc:picChg chg="add del mod">
          <ac:chgData name="Ishika Taposh Ghosh" userId="S::ishika27@ascs.sies.edu.in::186bc856-3984-4db7-ad73-fb43683f362c" providerId="AD" clId="Web-{5F02AA10-47BA-FED8-1F9B-32A7FD34E3F7}" dt="2022-02-25T15:37:07.450" v="35"/>
          <ac:picMkLst>
            <pc:docMk/>
            <pc:sldMk cId="672289948" sldId="260"/>
            <ac:picMk id="2" creationId="{BF46B6EE-51D5-4DB4-96D8-7992711D30FE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8:24:22.063" v="872" actId="1076"/>
          <ac:picMkLst>
            <pc:docMk/>
            <pc:sldMk cId="672289948" sldId="260"/>
            <ac:picMk id="3" creationId="{AD6995AC-74AB-4FF5-AC17-11F27B319A79}"/>
          </ac:picMkLst>
        </pc:picChg>
        <pc:picChg chg="del mod">
          <ac:chgData name="Ishika Taposh Ghosh" userId="S::ishika27@ascs.sies.edu.in::186bc856-3984-4db7-ad73-fb43683f362c" providerId="AD" clId="Web-{5F02AA10-47BA-FED8-1F9B-32A7FD34E3F7}" dt="2022-02-25T18:23:34.280" v="864"/>
          <ac:picMkLst>
            <pc:docMk/>
            <pc:sldMk cId="672289948" sldId="260"/>
            <ac:picMk id="5" creationId="{E7696023-75CE-4430-B2AF-EE2BB26148CA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6:58:03.793" v="440"/>
          <ac:picMkLst>
            <pc:docMk/>
            <pc:sldMk cId="672289948" sldId="260"/>
            <ac:picMk id="7" creationId="{D8820573-1440-483F-A47C-5CBA6C4DF8BD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8:24:40.798" v="876" actId="1076"/>
          <ac:picMkLst>
            <pc:docMk/>
            <pc:sldMk cId="672289948" sldId="260"/>
            <ac:picMk id="9" creationId="{EF08AA57-6439-4D89-AF81-66416A8D5E54}"/>
          </ac:picMkLst>
        </pc:picChg>
      </pc:sldChg>
      <pc:sldChg chg="addSp delSp modSp mod setClrOvrMap">
        <pc:chgData name="Ishika Taposh Ghosh" userId="S::ishika27@ascs.sies.edu.in::186bc856-3984-4db7-ad73-fb43683f362c" providerId="AD" clId="Web-{5F02AA10-47BA-FED8-1F9B-32A7FD34E3F7}" dt="2022-02-25T17:29:17.398" v="573" actId="14100"/>
        <pc:sldMkLst>
          <pc:docMk/>
          <pc:sldMk cId="4005229243" sldId="261"/>
        </pc:sldMkLst>
        <pc:spChg chg="mod">
          <ac:chgData name="Ishika Taposh Ghosh" userId="S::ishika27@ascs.sies.edu.in::186bc856-3984-4db7-ad73-fb43683f362c" providerId="AD" clId="Web-{5F02AA10-47BA-FED8-1F9B-32A7FD34E3F7}" dt="2022-02-25T17:29:17.398" v="573" actId="14100"/>
          <ac:spMkLst>
            <pc:docMk/>
            <pc:sldMk cId="4005229243" sldId="261"/>
            <ac:spMk id="2" creationId="{0EBBD937-521A-43F8-BEBC-1144EE89862F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7:29:04.914" v="570"/>
          <ac:spMkLst>
            <pc:docMk/>
            <pc:sldMk cId="4005229243" sldId="261"/>
            <ac:spMk id="3" creationId="{E12BC503-542A-40E3-A04A-CDB27A521410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52:36.478" v="136"/>
          <ac:spMkLst>
            <pc:docMk/>
            <pc:sldMk cId="4005229243" sldId="261"/>
            <ac:spMk id="8" creationId="{1B15ED52-F352-441B-82BF-E0EA34836D08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52:36.478" v="136"/>
          <ac:spMkLst>
            <pc:docMk/>
            <pc:sldMk cId="4005229243" sldId="261"/>
            <ac:spMk id="10" creationId="{3B2E3793-BFE6-45A2-9B7B-E18844431C99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52:36.478" v="136"/>
          <ac:spMkLst>
            <pc:docMk/>
            <pc:sldMk cId="4005229243" sldId="261"/>
            <ac:spMk id="12" creationId="{BC4C4868-CB8F-4AF9-9CDB-8108F2C19B67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52:36.478" v="136"/>
          <ac:spMkLst>
            <pc:docMk/>
            <pc:sldMk cId="4005229243" sldId="261"/>
            <ac:spMk id="14" creationId="{375E0459-6403-40CD-989D-56A4407CA12E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52:36.478" v="136"/>
          <ac:spMkLst>
            <pc:docMk/>
            <pc:sldMk cId="4005229243" sldId="261"/>
            <ac:spMk id="16" creationId="{53E5B1A8-3AC9-4BD1-9BBC-78CA94F2D1BA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21" creationId="{09588DA8-065E-4F6F-8EFD-43104AB2E0CF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23" creationId="{C4285719-470E-454C-AF62-8323075F1F5B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25" creationId="{CD9FE4EF-C4D8-49A0-B2FF-81D8DB7D8A24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27" creationId="{4300840D-0A0B-4512-BACA-B439D5B9C57C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29" creationId="{D2B78728-A580-49A7-84F9-6EF6F583ADE0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31" creationId="{38FAA1A1-D861-433F-88FA-1E9D6FD31D11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6:54.145" v="526"/>
          <ac:spMkLst>
            <pc:docMk/>
            <pc:sldMk cId="4005229243" sldId="261"/>
            <ac:spMk id="33" creationId="{8D71EDA1-87BF-4D5D-AB79-F346FD19278A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7:21.911" v="530"/>
          <ac:spMkLst>
            <pc:docMk/>
            <pc:sldMk cId="4005229243" sldId="261"/>
            <ac:spMk id="38" creationId="{3CD9DF72-87A3-404E-A828-84CBF11A8303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7:21.911" v="529"/>
          <ac:spMkLst>
            <pc:docMk/>
            <pc:sldMk cId="4005229243" sldId="261"/>
            <ac:spMk id="45" creationId="{F13C74B1-5B17-4795-BED0-7140497B445A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7:21.911" v="529"/>
          <ac:spMkLst>
            <pc:docMk/>
            <pc:sldMk cId="4005229243" sldId="261"/>
            <ac:spMk id="47" creationId="{D4974D33-8DC5-464E-8C6D-BE58F0669C17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28:24.241" v="548"/>
          <ac:spMkLst>
            <pc:docMk/>
            <pc:sldMk cId="4005229243" sldId="261"/>
            <ac:spMk id="49" creationId="{2B1D4F77-A17C-43D7-B7FA-545148E4E93D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28:24.241" v="548"/>
          <ac:spMkLst>
            <pc:docMk/>
            <pc:sldMk cId="4005229243" sldId="261"/>
            <ac:spMk id="54" creationId="{C5E6CFF1-2F42-4E10-9A97-F116F46F53FE}"/>
          </ac:spMkLst>
        </pc:spChg>
        <pc:picChg chg="add mod ord">
          <ac:chgData name="Ishika Taposh Ghosh" userId="S::ishika27@ascs.sies.edu.in::186bc856-3984-4db7-ad73-fb43683f362c" providerId="AD" clId="Web-{5F02AA10-47BA-FED8-1F9B-32A7FD34E3F7}" dt="2022-02-25T17:28:24.241" v="548"/>
          <ac:picMkLst>
            <pc:docMk/>
            <pc:sldMk cId="4005229243" sldId="261"/>
            <ac:picMk id="4" creationId="{0A0B65F4-D478-4984-9D42-446A0E5BBC03}"/>
          </ac:picMkLst>
        </pc:picChg>
        <pc:cxnChg chg="add del">
          <ac:chgData name="Ishika Taposh Ghosh" userId="S::ishika27@ascs.sies.edu.in::186bc856-3984-4db7-ad73-fb43683f362c" providerId="AD" clId="Web-{5F02AA10-47BA-FED8-1F9B-32A7FD34E3F7}" dt="2022-02-25T17:27:21.911" v="530"/>
          <ac:cxnSpMkLst>
            <pc:docMk/>
            <pc:sldMk cId="4005229243" sldId="261"/>
            <ac:cxnSpMk id="40" creationId="{20E3A342-4D61-4E3F-AF90-1AB42AEB96CC}"/>
          </ac:cxnSpMkLst>
        </pc:cxnChg>
        <pc:cxnChg chg="add">
          <ac:chgData name="Ishika Taposh Ghosh" userId="S::ishika27@ascs.sies.edu.in::186bc856-3984-4db7-ad73-fb43683f362c" providerId="AD" clId="Web-{5F02AA10-47BA-FED8-1F9B-32A7FD34E3F7}" dt="2022-02-25T17:28:24.241" v="548"/>
          <ac:cxnSpMkLst>
            <pc:docMk/>
            <pc:sldMk cId="4005229243" sldId="261"/>
            <ac:cxnSpMk id="56" creationId="{67182200-4859-4C8D-BCBB-55B245C28BA3}"/>
          </ac:cxnSpMkLst>
        </pc:cxnChg>
      </pc:sldChg>
      <pc:sldChg chg="addSp delSp modSp mod setBg setClrOvrMap">
        <pc:chgData name="Ishika Taposh Ghosh" userId="S::ishika27@ascs.sies.edu.in::186bc856-3984-4db7-ad73-fb43683f362c" providerId="AD" clId="Web-{5F02AA10-47BA-FED8-1F9B-32A7FD34E3F7}" dt="2022-02-25T17:45:43.300" v="684" actId="1076"/>
        <pc:sldMkLst>
          <pc:docMk/>
          <pc:sldMk cId="4172247904" sldId="262"/>
        </pc:sldMkLst>
        <pc:spChg chg="mod ord">
          <ac:chgData name="Ishika Taposh Ghosh" userId="S::ishika27@ascs.sies.edu.in::186bc856-3984-4db7-ad73-fb43683f362c" providerId="AD" clId="Web-{5F02AA10-47BA-FED8-1F9B-32A7FD34E3F7}" dt="2022-02-25T17:45:30.331" v="680" actId="1076"/>
          <ac:spMkLst>
            <pc:docMk/>
            <pc:sldMk cId="4172247904" sldId="262"/>
            <ac:spMk id="2" creationId="{9B8DB4AB-BAD0-4132-B0C0-6C19A0F81AB3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4:40:55.792" v="14"/>
          <ac:spMkLst>
            <pc:docMk/>
            <pc:sldMk cId="4172247904" sldId="262"/>
            <ac:spMk id="7" creationId="{D4771268-CB57-404A-9271-370EB28F6090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4:40:18.213" v="4"/>
          <ac:spMkLst>
            <pc:docMk/>
            <pc:sldMk cId="4172247904" sldId="262"/>
            <ac:spMk id="8" creationId="{62CA75DE-D486-478D-B1C4-50722833B7EF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4:55.424" v="677"/>
          <ac:spMkLst>
            <pc:docMk/>
            <pc:sldMk cId="4172247904" sldId="262"/>
            <ac:spMk id="10" creationId="{6753252F-4873-4F63-801D-CC719279A7D5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4:55.424" v="677"/>
          <ac:spMkLst>
            <pc:docMk/>
            <pc:sldMk cId="4172247904" sldId="262"/>
            <ac:spMk id="11" creationId="{047C8CCB-F95D-4249-92DD-651249D3535A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4:55.424" v="677"/>
          <ac:spMkLst>
            <pc:docMk/>
            <pc:sldMk cId="4172247904" sldId="262"/>
            <ac:spMk id="16" creationId="{0A597D97-203B-498B-95D3-E90DC961039F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4:55.424" v="677"/>
          <ac:spMkLst>
            <pc:docMk/>
            <pc:sldMk cId="4172247904" sldId="262"/>
            <ac:spMk id="18" creationId="{6A6EF10E-DF41-4BD3-8EB4-6F646531DC26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3:48.325" v="657"/>
          <ac:spMkLst>
            <pc:docMk/>
            <pc:sldMk cId="4172247904" sldId="262"/>
            <ac:spMk id="23" creationId="{0A597D97-203B-498B-95D3-E90DC961039F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43:48.325" v="657"/>
          <ac:spMkLst>
            <pc:docMk/>
            <pc:sldMk cId="4172247904" sldId="262"/>
            <ac:spMk id="25" creationId="{6A6EF10E-DF41-4BD3-8EB4-6F646531DC26}"/>
          </ac:spMkLst>
        </pc:spChg>
        <pc:picChg chg="add del mod ord">
          <ac:chgData name="Ishika Taposh Ghosh" userId="S::ishika27@ascs.sies.edu.in::186bc856-3984-4db7-ad73-fb43683f362c" providerId="AD" clId="Web-{5F02AA10-47BA-FED8-1F9B-32A7FD34E3F7}" dt="2022-02-25T17:05:35.960" v="463"/>
          <ac:picMkLst>
            <pc:docMk/>
            <pc:sldMk cId="4172247904" sldId="262"/>
            <ac:picMk id="3" creationId="{5E834C52-523E-43EA-9C00-B0C7D6C1FF64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4:40:06.824" v="2"/>
          <ac:picMkLst>
            <pc:docMk/>
            <pc:sldMk cId="4172247904" sldId="262"/>
            <ac:picMk id="3" creationId="{BE46D0AF-4CFE-4C86-9D57-036A6492530A}"/>
          </ac:picMkLst>
        </pc:picChg>
        <pc:picChg chg="add mod ord modCrop">
          <ac:chgData name="Ishika Taposh Ghosh" userId="S::ishika27@ascs.sies.edu.in::186bc856-3984-4db7-ad73-fb43683f362c" providerId="AD" clId="Web-{5F02AA10-47BA-FED8-1F9B-32A7FD34E3F7}" dt="2022-02-25T17:45:43.300" v="684" actId="1076"/>
          <ac:picMkLst>
            <pc:docMk/>
            <pc:sldMk cId="4172247904" sldId="262"/>
            <ac:picMk id="4" creationId="{3EAEBC48-C82F-486F-9873-289B2059C01D}"/>
          </ac:picMkLst>
        </pc:picChg>
        <pc:picChg chg="add mod ord">
          <ac:chgData name="Ishika Taposh Ghosh" userId="S::ishika27@ascs.sies.edu.in::186bc856-3984-4db7-ad73-fb43683f362c" providerId="AD" clId="Web-{5F02AA10-47BA-FED8-1F9B-32A7FD34E3F7}" dt="2022-02-25T17:44:55.424" v="677"/>
          <ac:picMkLst>
            <pc:docMk/>
            <pc:sldMk cId="4172247904" sldId="262"/>
            <ac:picMk id="5" creationId="{770B8595-AC02-4E6B-8082-65B0A66D3A2E}"/>
          </ac:picMkLst>
        </pc:picChg>
        <pc:cxnChg chg="add del">
          <ac:chgData name="Ishika Taposh Ghosh" userId="S::ishika27@ascs.sies.edu.in::186bc856-3984-4db7-ad73-fb43683f362c" providerId="AD" clId="Web-{5F02AA10-47BA-FED8-1F9B-32A7FD34E3F7}" dt="2022-02-25T17:44:52.143" v="675"/>
          <ac:cxnSpMkLst>
            <pc:docMk/>
            <pc:sldMk cId="4172247904" sldId="262"/>
            <ac:cxnSpMk id="27" creationId="{B6375111-306C-49EA-9DD1-79A2ED78FA30}"/>
          </ac:cxnSpMkLst>
        </pc:cxnChg>
      </pc:sldChg>
      <pc:sldChg chg="addSp modSp">
        <pc:chgData name="Ishika Taposh Ghosh" userId="S::ishika27@ascs.sies.edu.in::186bc856-3984-4db7-ad73-fb43683f362c" providerId="AD" clId="Web-{5F02AA10-47BA-FED8-1F9B-32A7FD34E3F7}" dt="2022-02-25T17:16:25.772" v="525" actId="14100"/>
        <pc:sldMkLst>
          <pc:docMk/>
          <pc:sldMk cId="1399398104" sldId="263"/>
        </pc:sldMkLst>
        <pc:spChg chg="mod">
          <ac:chgData name="Ishika Taposh Ghosh" userId="S::ishika27@ascs.sies.edu.in::186bc856-3984-4db7-ad73-fb43683f362c" providerId="AD" clId="Web-{5F02AA10-47BA-FED8-1F9B-32A7FD34E3F7}" dt="2022-02-25T17:14:01.018" v="495" actId="14100"/>
          <ac:spMkLst>
            <pc:docMk/>
            <pc:sldMk cId="1399398104" sldId="263"/>
            <ac:spMk id="2" creationId="{8D371A1F-04DB-4371-824E-CB709C08DAA5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7:12:27.188" v="474"/>
          <ac:spMkLst>
            <pc:docMk/>
            <pc:sldMk cId="1399398104" sldId="263"/>
            <ac:spMk id="3" creationId="{0AAC63C3-9B6F-460A-AB1D-ED97FBB2757C}"/>
          </ac:spMkLst>
        </pc:spChg>
        <pc:spChg chg="add mod">
          <ac:chgData name="Ishika Taposh Ghosh" userId="S::ishika27@ascs.sies.edu.in::186bc856-3984-4db7-ad73-fb43683f362c" providerId="AD" clId="Web-{5F02AA10-47BA-FED8-1F9B-32A7FD34E3F7}" dt="2022-02-25T17:15:37.083" v="514" actId="1076"/>
          <ac:spMkLst>
            <pc:docMk/>
            <pc:sldMk cId="1399398104" sldId="263"/>
            <ac:spMk id="4" creationId="{49D2AC0E-4851-4E78-AE3C-0EE152C52390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7:13:51.643" v="493" actId="1076"/>
          <ac:spMkLst>
            <pc:docMk/>
            <pc:sldMk cId="1399398104" sldId="263"/>
            <ac:spMk id="6" creationId="{854F1849-A70B-4C4B-9E34-8426E428CD7D}"/>
          </ac:spMkLst>
        </pc:spChg>
        <pc:picChg chg="add mod">
          <ac:chgData name="Ishika Taposh Ghosh" userId="S::ishika27@ascs.sies.edu.in::186bc856-3984-4db7-ad73-fb43683f362c" providerId="AD" clId="Web-{5F02AA10-47BA-FED8-1F9B-32A7FD34E3F7}" dt="2022-02-25T17:16:25.772" v="525" actId="14100"/>
          <ac:picMkLst>
            <pc:docMk/>
            <pc:sldMk cId="1399398104" sldId="263"/>
            <ac:picMk id="7" creationId="{658F11B4-10F1-470D-BF97-3AB7A3E367EF}"/>
          </ac:picMkLst>
        </pc:picChg>
        <pc:picChg chg="mod">
          <ac:chgData name="Ishika Taposh Ghosh" userId="S::ishika27@ascs.sies.edu.in::186bc856-3984-4db7-ad73-fb43683f362c" providerId="AD" clId="Web-{5F02AA10-47BA-FED8-1F9B-32A7FD34E3F7}" dt="2022-02-25T17:13:29.768" v="490"/>
          <ac:picMkLst>
            <pc:docMk/>
            <pc:sldMk cId="1399398104" sldId="263"/>
            <ac:picMk id="9" creationId="{1D528195-7CDB-453D-8CAB-523C4597B87E}"/>
          </ac:picMkLst>
        </pc:picChg>
        <pc:picChg chg="mod">
          <ac:chgData name="Ishika Taposh Ghosh" userId="S::ishika27@ascs.sies.edu.in::186bc856-3984-4db7-ad73-fb43683f362c" providerId="AD" clId="Web-{5F02AA10-47BA-FED8-1F9B-32A7FD34E3F7}" dt="2022-02-25T17:13:40.815" v="492" actId="1076"/>
          <ac:picMkLst>
            <pc:docMk/>
            <pc:sldMk cId="1399398104" sldId="263"/>
            <ac:picMk id="10" creationId="{2BC0F42F-6A60-489C-BD85-B55447E06EB6}"/>
          </ac:picMkLst>
        </pc:picChg>
        <pc:cxnChg chg="add mod">
          <ac:chgData name="Ishika Taposh Ghosh" userId="S::ishika27@ascs.sies.edu.in::186bc856-3984-4db7-ad73-fb43683f362c" providerId="AD" clId="Web-{5F02AA10-47BA-FED8-1F9B-32A7FD34E3F7}" dt="2022-02-25T17:15:58.177" v="518"/>
          <ac:cxnSpMkLst>
            <pc:docMk/>
            <pc:sldMk cId="1399398104" sldId="263"/>
            <ac:cxnSpMk id="5" creationId="{CCF7240D-2CC0-4C49-8DA5-9046D8419E3D}"/>
          </ac:cxnSpMkLst>
        </pc:cxnChg>
      </pc:sldChg>
      <pc:sldChg chg="add del">
        <pc:chgData name="Ishika Taposh Ghosh" userId="S::ishika27@ascs.sies.edu.in::186bc856-3984-4db7-ad73-fb43683f362c" providerId="AD" clId="Web-{5F02AA10-47BA-FED8-1F9B-32A7FD34E3F7}" dt="2022-02-25T17:46:38.208" v="687"/>
        <pc:sldMkLst>
          <pc:docMk/>
          <pc:sldMk cId="3969556216" sldId="265"/>
        </pc:sldMkLst>
      </pc:sldChg>
      <pc:sldChg chg="addSp delSp modSp">
        <pc:chgData name="Ishika Taposh Ghosh" userId="S::ishika27@ascs.sies.edu.in::186bc856-3984-4db7-ad73-fb43683f362c" providerId="AD" clId="Web-{5F02AA10-47BA-FED8-1F9B-32A7FD34E3F7}" dt="2022-02-25T17:58:14.399" v="755" actId="1076"/>
        <pc:sldMkLst>
          <pc:docMk/>
          <pc:sldMk cId="2609444976" sldId="267"/>
        </pc:sldMkLst>
        <pc:spChg chg="mod">
          <ac:chgData name="Ishika Taposh Ghosh" userId="S::ishika27@ascs.sies.edu.in::186bc856-3984-4db7-ad73-fb43683f362c" providerId="AD" clId="Web-{5F02AA10-47BA-FED8-1F9B-32A7FD34E3F7}" dt="2022-02-25T17:57:58.899" v="751" actId="14100"/>
          <ac:spMkLst>
            <pc:docMk/>
            <pc:sldMk cId="2609444976" sldId="267"/>
            <ac:spMk id="2" creationId="{4778A0AF-3FC7-4CEA-BB37-BAEA0D04050C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7:48:14.366" v="697"/>
          <ac:spMkLst>
            <pc:docMk/>
            <pc:sldMk cId="2609444976" sldId="267"/>
            <ac:spMk id="4" creationId="{BE7568B8-BF3A-498C-B3E7-0150496347B2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7:50:14.869" v="707"/>
          <ac:spMkLst>
            <pc:docMk/>
            <pc:sldMk cId="2609444976" sldId="267"/>
            <ac:spMk id="7" creationId="{B6C62908-ED02-4BEA-AFA9-0EEB3F3F94CA}"/>
          </ac:spMkLst>
        </pc:spChg>
        <pc:spChg chg="del mod">
          <ac:chgData name="Ishika Taposh Ghosh" userId="S::ishika27@ascs.sies.edu.in::186bc856-3984-4db7-ad73-fb43683f362c" providerId="AD" clId="Web-{5F02AA10-47BA-FED8-1F9B-32A7FD34E3F7}" dt="2022-02-25T17:54:36.128" v="744"/>
          <ac:spMkLst>
            <pc:docMk/>
            <pc:sldMk cId="2609444976" sldId="267"/>
            <ac:spMk id="12" creationId="{36255108-A6DC-4089-ABB1-97DF2E6D9E32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7:50:45.979" v="716"/>
          <ac:spMkLst>
            <pc:docMk/>
            <pc:sldMk cId="2609444976" sldId="267"/>
            <ac:spMk id="14" creationId="{A557465D-266B-4228-B11B-BA2DABDD5710}"/>
          </ac:spMkLst>
        </pc:spChg>
        <pc:spChg chg="add mod">
          <ac:chgData name="Ishika Taposh Ghosh" userId="S::ishika27@ascs.sies.edu.in::186bc856-3984-4db7-ad73-fb43683f362c" providerId="AD" clId="Web-{5F02AA10-47BA-FED8-1F9B-32A7FD34E3F7}" dt="2022-02-25T17:54:44.347" v="746" actId="1076"/>
          <ac:spMkLst>
            <pc:docMk/>
            <pc:sldMk cId="2609444976" sldId="267"/>
            <ac:spMk id="19" creationId="{9F224867-F00E-4E63-8ED0-E149DCC00E18}"/>
          </ac:spMkLst>
        </pc:spChg>
        <pc:picChg chg="add mod ord">
          <ac:chgData name="Ishika Taposh Ghosh" userId="S::ishika27@ascs.sies.edu.in::186bc856-3984-4db7-ad73-fb43683f362c" providerId="AD" clId="Web-{5F02AA10-47BA-FED8-1F9B-32A7FD34E3F7}" dt="2022-02-25T17:50:40.244" v="713" actId="1076"/>
          <ac:picMkLst>
            <pc:docMk/>
            <pc:sldMk cId="2609444976" sldId="267"/>
            <ac:picMk id="3" creationId="{647C1863-4C7E-45F3-BDC3-36DB7F1577CF}"/>
          </ac:picMkLst>
        </pc:picChg>
        <pc:picChg chg="add del mod ord">
          <ac:chgData name="Ishika Taposh Ghosh" userId="S::ishika27@ascs.sies.edu.in::186bc856-3984-4db7-ad73-fb43683f362c" providerId="AD" clId="Web-{5F02AA10-47BA-FED8-1F9B-32A7FD34E3F7}" dt="2022-02-25T17:50:45.041" v="715"/>
          <ac:picMkLst>
            <pc:docMk/>
            <pc:sldMk cId="2609444976" sldId="267"/>
            <ac:picMk id="8" creationId="{09CA400F-9929-4FC6-8A6E-335ABE18AA21}"/>
          </ac:picMkLst>
        </pc:picChg>
        <pc:picChg chg="del">
          <ac:chgData name="Ishika Taposh Ghosh" userId="S::ishika27@ascs.sies.edu.in::186bc856-3984-4db7-ad73-fb43683f362c" providerId="AD" clId="Web-{5F02AA10-47BA-FED8-1F9B-32A7FD34E3F7}" dt="2022-02-25T17:50:13.306" v="706"/>
          <ac:picMkLst>
            <pc:docMk/>
            <pc:sldMk cId="2609444976" sldId="267"/>
            <ac:picMk id="10" creationId="{6D4038CD-C806-453E-B60C-7EE149963B33}"/>
          </ac:picMkLst>
        </pc:picChg>
        <pc:picChg chg="del mod">
          <ac:chgData name="Ishika Taposh Ghosh" userId="S::ishika27@ascs.sies.edu.in::186bc856-3984-4db7-ad73-fb43683f362c" providerId="AD" clId="Web-{5F02AA10-47BA-FED8-1F9B-32A7FD34E3F7}" dt="2022-02-25T17:54:24.863" v="740"/>
          <ac:picMkLst>
            <pc:docMk/>
            <pc:sldMk cId="2609444976" sldId="267"/>
            <ac:picMk id="11" creationId="{21E1DFFC-3FF1-4690-B174-CCE4CB3EA3B4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50:34.260" v="712" actId="1076"/>
          <ac:picMkLst>
            <pc:docMk/>
            <pc:sldMk cId="2609444976" sldId="267"/>
            <ac:picMk id="13" creationId="{4041082A-C892-484F-A616-B9EC744E3DA2}"/>
          </ac:picMkLst>
        </pc:picChg>
        <pc:picChg chg="add mod ord">
          <ac:chgData name="Ishika Taposh Ghosh" userId="S::ishika27@ascs.sies.edu.in::186bc856-3984-4db7-ad73-fb43683f362c" providerId="AD" clId="Web-{5F02AA10-47BA-FED8-1F9B-32A7FD34E3F7}" dt="2022-02-25T17:54:20.534" v="738" actId="14100"/>
          <ac:picMkLst>
            <pc:docMk/>
            <pc:sldMk cId="2609444976" sldId="267"/>
            <ac:picMk id="15" creationId="{EDAC9AF5-C816-452E-9EA8-271D4E532F54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54:31.597" v="742" actId="1076"/>
          <ac:picMkLst>
            <pc:docMk/>
            <pc:sldMk cId="2609444976" sldId="267"/>
            <ac:picMk id="16" creationId="{9FD60973-D531-4712-9E18-1162BABCDD4F}"/>
          </ac:picMkLst>
        </pc:picChg>
        <pc:picChg chg="add mod ord">
          <ac:chgData name="Ishika Taposh Ghosh" userId="S::ishika27@ascs.sies.edu.in::186bc856-3984-4db7-ad73-fb43683f362c" providerId="AD" clId="Web-{5F02AA10-47BA-FED8-1F9B-32A7FD34E3F7}" dt="2022-02-25T17:54:15.456" v="737"/>
          <ac:picMkLst>
            <pc:docMk/>
            <pc:sldMk cId="2609444976" sldId="267"/>
            <ac:picMk id="17" creationId="{68293495-E6AA-4DE5-A15C-9B09866EE6E2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58:14.399" v="755" actId="1076"/>
          <ac:picMkLst>
            <pc:docMk/>
            <pc:sldMk cId="2609444976" sldId="267"/>
            <ac:picMk id="20" creationId="{CC6AB7A1-3F41-45B5-9755-2F9D77240775}"/>
          </ac:picMkLst>
        </pc:picChg>
      </pc:sldChg>
      <pc:sldChg chg="addSp delSp modSp del">
        <pc:chgData name="Ishika Taposh Ghosh" userId="S::ishika27@ascs.sies.edu.in::186bc856-3984-4db7-ad73-fb43683f362c" providerId="AD" clId="Web-{5F02AA10-47BA-FED8-1F9B-32A7FD34E3F7}" dt="2022-02-25T20:20:04.223" v="1189"/>
        <pc:sldMkLst>
          <pc:docMk/>
          <pc:sldMk cId="4167784347" sldId="268"/>
        </pc:sldMkLst>
        <pc:spChg chg="mod">
          <ac:chgData name="Ishika Taposh Ghosh" userId="S::ishika27@ascs.sies.edu.in::186bc856-3984-4db7-ad73-fb43683f362c" providerId="AD" clId="Web-{5F02AA10-47BA-FED8-1F9B-32A7FD34E3F7}" dt="2022-02-25T18:39:23.152" v="905" actId="1076"/>
          <ac:spMkLst>
            <pc:docMk/>
            <pc:sldMk cId="4167784347" sldId="268"/>
            <ac:spMk id="2" creationId="{4778A0AF-3FC7-4CEA-BB37-BAEA0D04050C}"/>
          </ac:spMkLst>
        </pc:spChg>
        <pc:spChg chg="add mod">
          <ac:chgData name="Ishika Taposh Ghosh" userId="S::ishika27@ascs.sies.edu.in::186bc856-3984-4db7-ad73-fb43683f362c" providerId="AD" clId="Web-{5F02AA10-47BA-FED8-1F9B-32A7FD34E3F7}" dt="2022-02-25T18:05:09.912" v="847"/>
          <ac:spMkLst>
            <pc:docMk/>
            <pc:sldMk cId="4167784347" sldId="268"/>
            <ac:spMk id="3" creationId="{706761F1-4657-4660-BF12-6A7CC89033E3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14.314" v="1150"/>
          <ac:spMkLst>
            <pc:docMk/>
            <pc:sldMk cId="4167784347" sldId="268"/>
            <ac:spMk id="12" creationId="{B5FDA550-8EA3-4A07-A7FB-2FFE55A246F7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11.017" v="1149"/>
          <ac:spMkLst>
            <pc:docMk/>
            <pc:sldMk cId="4167784347" sldId="268"/>
            <ac:spMk id="13" creationId="{0E9407BD-8AED-4094-AE06-1776E153233C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02.501" v="1147"/>
          <ac:spMkLst>
            <pc:docMk/>
            <pc:sldMk cId="4167784347" sldId="268"/>
            <ac:spMk id="14" creationId="{85D24867-900C-43E7-A67A-15B3322949F5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05.720" v="1148"/>
          <ac:spMkLst>
            <pc:docMk/>
            <pc:sldMk cId="4167784347" sldId="268"/>
            <ac:spMk id="15" creationId="{DC67D303-212E-442C-A61A-C9CCA6AEE152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18.001" v="1151"/>
          <ac:spMkLst>
            <pc:docMk/>
            <pc:sldMk cId="4167784347" sldId="268"/>
            <ac:spMk id="16" creationId="{27AF9EA3-C1EF-4BB3-9895-80B50561036F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8:56:25.580" v="989"/>
          <ac:spMkLst>
            <pc:docMk/>
            <pc:sldMk cId="4167784347" sldId="268"/>
            <ac:spMk id="17" creationId="{34B79C3A-D59A-431A-B600-7B088BB19DD2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8:58:33.661" v="1028"/>
          <ac:spMkLst>
            <pc:docMk/>
            <pc:sldMk cId="4167784347" sldId="268"/>
            <ac:spMk id="18" creationId="{10569361-5F14-4916-8ABC-2984B362C99B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8:58:31.552" v="1027"/>
          <ac:spMkLst>
            <pc:docMk/>
            <pc:sldMk cId="4167784347" sldId="268"/>
            <ac:spMk id="23" creationId="{F29F13DF-7284-4D67-B3FC-0F0A7311C634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8:58:29.489" v="1026"/>
          <ac:spMkLst>
            <pc:docMk/>
            <pc:sldMk cId="4167784347" sldId="268"/>
            <ac:spMk id="24" creationId="{60CCC1D8-1E27-49AB-A984-E2B42400739E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8:58:27.067" v="1025"/>
          <ac:spMkLst>
            <pc:docMk/>
            <pc:sldMk cId="4167784347" sldId="268"/>
            <ac:spMk id="25" creationId="{2ADA715F-5816-48B2-A61D-BA073BF1C69A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48.611" v="1158"/>
          <ac:spMkLst>
            <pc:docMk/>
            <pc:sldMk cId="4167784347" sldId="268"/>
            <ac:spMk id="26" creationId="{DD93F04B-DB81-4D24-BEF3-D687A0F991D7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8:58:18.755" v="1022"/>
          <ac:spMkLst>
            <pc:docMk/>
            <pc:sldMk cId="4167784347" sldId="268"/>
            <ac:spMk id="27" creationId="{27612754-F78B-4CAA-BAE0-4940F8D14D3D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34.361" v="1154"/>
          <ac:spMkLst>
            <pc:docMk/>
            <pc:sldMk cId="4167784347" sldId="268"/>
            <ac:spMk id="28" creationId="{F947999E-A6BC-4CF3-A20A-5755ABEF0F85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41.314" v="1156"/>
          <ac:spMkLst>
            <pc:docMk/>
            <pc:sldMk cId="4167784347" sldId="268"/>
            <ac:spMk id="29" creationId="{BDE6BA7D-B54D-45A8-99E8-5EC7318ED39E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45.424" v="1157"/>
          <ac:spMkLst>
            <pc:docMk/>
            <pc:sldMk cId="4167784347" sldId="268"/>
            <ac:spMk id="30" creationId="{1189B8A8-FA00-4D83-BD97-419F74AB7FAE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9:30.048" v="1153"/>
          <ac:spMkLst>
            <pc:docMk/>
            <pc:sldMk cId="4167784347" sldId="268"/>
            <ac:spMk id="31" creationId="{F1C57395-81A4-48C5-B4C5-B125A44F60B1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7:59:41.561" v="773"/>
          <ac:spMkLst>
            <pc:docMk/>
            <pc:sldMk cId="4167784347" sldId="268"/>
            <ac:spMk id="74" creationId="{1707FC24-6981-43D9-B525-C7832BA22463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59:41.561" v="773"/>
          <ac:spMkLst>
            <pc:docMk/>
            <pc:sldMk cId="4167784347" sldId="268"/>
            <ac:spMk id="79" creationId="{5AAE9118-0436-4488-AC4A-C14DF6A7B6B1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59:41.561" v="773"/>
          <ac:spMkLst>
            <pc:docMk/>
            <pc:sldMk cId="4167784347" sldId="268"/>
            <ac:spMk id="81" creationId="{1B10F861-B8F1-49C7-BD58-EAB20CEE7F93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59:41.561" v="773"/>
          <ac:spMkLst>
            <pc:docMk/>
            <pc:sldMk cId="4167784347" sldId="268"/>
            <ac:spMk id="83" creationId="{61F6E425-22AB-4DA2-8FAC-58ADB58EF6C3}"/>
          </ac:spMkLst>
        </pc:spChg>
        <pc:picChg chg="add del mod">
          <ac:chgData name="Ishika Taposh Ghosh" userId="S::ishika27@ascs.sies.edu.in::186bc856-3984-4db7-ad73-fb43683f362c" providerId="AD" clId="Web-{5F02AA10-47BA-FED8-1F9B-32A7FD34E3F7}" dt="2022-02-25T18:03:36.285" v="821"/>
          <ac:picMkLst>
            <pc:docMk/>
            <pc:sldMk cId="4167784347" sldId="268"/>
            <ac:picMk id="4" creationId="{676BB80E-2B3A-41A1-B46C-B44E673E283D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8:37:29.946" v="887"/>
          <ac:picMkLst>
            <pc:docMk/>
            <pc:sldMk cId="4167784347" sldId="268"/>
            <ac:picMk id="6" creationId="{4524CCCD-96E8-4EA5-927B-3D366E14D529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8:42:23.632" v="916"/>
          <ac:picMkLst>
            <pc:docMk/>
            <pc:sldMk cId="4167784347" sldId="268"/>
            <ac:picMk id="7" creationId="{08003E73-BD78-4A0C-B3D7-2DF5BE0DDEB4}"/>
          </ac:picMkLst>
        </pc:picChg>
        <pc:picChg chg="mod ord">
          <ac:chgData name="Ishika Taposh Ghosh" userId="S::ishika27@ascs.sies.edu.in::186bc856-3984-4db7-ad73-fb43683f362c" providerId="AD" clId="Web-{5F02AA10-47BA-FED8-1F9B-32A7FD34E3F7}" dt="2022-02-25T19:37:05.486" v="1169" actId="1076"/>
          <ac:picMkLst>
            <pc:docMk/>
            <pc:sldMk cId="4167784347" sldId="268"/>
            <ac:picMk id="8" creationId="{8B704DAE-6911-4FD0-8595-942997EB2C88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8:40:41.982" v="910"/>
          <ac:picMkLst>
            <pc:docMk/>
            <pc:sldMk cId="4167784347" sldId="268"/>
            <ac:picMk id="9" creationId="{54856C5F-C3D9-4895-9364-72CB12D3371D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9:28:58.657" v="1146"/>
          <ac:picMkLst>
            <pc:docMk/>
            <pc:sldMk cId="4167784347" sldId="268"/>
            <ac:picMk id="10" creationId="{8102900A-2402-4531-8317-4C75237C537A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8:45:54.715" v="932"/>
          <ac:picMkLst>
            <pc:docMk/>
            <pc:sldMk cId="4167784347" sldId="268"/>
            <ac:picMk id="11" creationId="{E9AF1666-4176-4C49-BA54-2047F2E68B33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37:24.861" v="1170" actId="1076"/>
          <ac:picMkLst>
            <pc:docMk/>
            <pc:sldMk cId="4167784347" sldId="268"/>
            <ac:picMk id="19" creationId="{6D3A017C-678C-44C4-B70A-C3A98CFC6A3E}"/>
          </ac:picMkLst>
        </pc:picChg>
      </pc:sldChg>
      <pc:sldChg chg="delSp del">
        <pc:chgData name="Ishika Taposh Ghosh" userId="S::ishika27@ascs.sies.edu.in::186bc856-3984-4db7-ad73-fb43683f362c" providerId="AD" clId="Web-{5F02AA10-47BA-FED8-1F9B-32A7FD34E3F7}" dt="2022-02-25T17:59:14.576" v="766"/>
        <pc:sldMkLst>
          <pc:docMk/>
          <pc:sldMk cId="1606234804" sldId="269"/>
        </pc:sldMkLst>
        <pc:picChg chg="del">
          <ac:chgData name="Ishika Taposh Ghosh" userId="S::ishika27@ascs.sies.edu.in::186bc856-3984-4db7-ad73-fb43683f362c" providerId="AD" clId="Web-{5F02AA10-47BA-FED8-1F9B-32A7FD34E3F7}" dt="2022-02-25T17:59:03.435" v="764"/>
          <ac:picMkLst>
            <pc:docMk/>
            <pc:sldMk cId="1606234804" sldId="269"/>
            <ac:picMk id="3" creationId="{FFD6BC82-54A1-4D64-AA9D-7E1005BED0B3}"/>
          </ac:picMkLst>
        </pc:picChg>
      </pc:sldChg>
      <pc:sldChg chg="addSp delSp modSp mod addAnim setClrOvrMap">
        <pc:chgData name="Ishika Taposh Ghosh" userId="S::ishika27@ascs.sies.edu.in::186bc856-3984-4db7-ad73-fb43683f362c" providerId="AD" clId="Web-{5F02AA10-47BA-FED8-1F9B-32A7FD34E3F7}" dt="2022-02-25T19:15:56.267" v="1086"/>
        <pc:sldMkLst>
          <pc:docMk/>
          <pc:sldMk cId="2832362247" sldId="270"/>
        </pc:sldMkLst>
        <pc:spChg chg="mod ord">
          <ac:chgData name="Ishika Taposh Ghosh" userId="S::ishika27@ascs.sies.edu.in::186bc856-3984-4db7-ad73-fb43683f362c" providerId="AD" clId="Web-{5F02AA10-47BA-FED8-1F9B-32A7FD34E3F7}" dt="2022-02-25T19:14:16.171" v="1079" actId="1076"/>
          <ac:spMkLst>
            <pc:docMk/>
            <pc:sldMk cId="2832362247" sldId="270"/>
            <ac:spMk id="2" creationId="{4778A0AF-3FC7-4CEA-BB37-BAEA0D04050C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13:36.353" v="1069"/>
          <ac:spMkLst>
            <pc:docMk/>
            <pc:sldMk cId="2832362247" sldId="270"/>
            <ac:spMk id="6" creationId="{0B869236-FAFF-4AC5-AF66-E79BCFD367BB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05" creationId="{6753252F-4873-4F63-801D-CC719279A7D5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06" creationId="{047C8CCB-F95D-4249-92DD-651249D3535A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11" creationId="{0671A8AE-40A1-4631-A6B8-581AFF065482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13" creationId="{AB58EF07-17C2-48CF-ABB0-EEF1F17CB8F0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15" creationId="{AF2F604E-43BE-4DC3-B983-E071523364F8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3:42.729" v="1072"/>
          <ac:spMkLst>
            <pc:docMk/>
            <pc:sldMk cId="2832362247" sldId="270"/>
            <ac:spMk id="117" creationId="{08C9B587-E65E-4B52-B37C-ABEBB6E87928}"/>
          </ac:spMkLst>
        </pc:spChg>
        <pc:picChg chg="add mod">
          <ac:chgData name="Ishika Taposh Ghosh" userId="S::ishika27@ascs.sies.edu.in::186bc856-3984-4db7-ad73-fb43683f362c" providerId="AD" clId="Web-{5F02AA10-47BA-FED8-1F9B-32A7FD34E3F7}" dt="2022-02-25T19:13:42.729" v="1072"/>
          <ac:picMkLst>
            <pc:docMk/>
            <pc:sldMk cId="2832362247" sldId="270"/>
            <ac:picMk id="3" creationId="{4CFF9305-BBB8-4D5E-9A98-8A1203A5D22A}"/>
          </ac:picMkLst>
        </pc:picChg>
        <pc:picChg chg="del mod">
          <ac:chgData name="Ishika Taposh Ghosh" userId="S::ishika27@ascs.sies.edu.in::186bc856-3984-4db7-ad73-fb43683f362c" providerId="AD" clId="Web-{5F02AA10-47BA-FED8-1F9B-32A7FD34E3F7}" dt="2022-02-25T19:13:31.931" v="1068"/>
          <ac:picMkLst>
            <pc:docMk/>
            <pc:sldMk cId="2832362247" sldId="270"/>
            <ac:picMk id="5" creationId="{FC0451AC-5C24-4091-B9AC-5A5BF035E797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15:56.267" v="1086"/>
          <ac:picMkLst>
            <pc:docMk/>
            <pc:sldMk cId="2832362247" sldId="270"/>
            <ac:picMk id="7" creationId="{28193750-6F9B-466A-B0C8-8D93E06E4752}"/>
          </ac:picMkLst>
        </pc:picChg>
      </pc:sldChg>
      <pc:sldChg chg="del">
        <pc:chgData name="Ishika Taposh Ghosh" userId="S::ishika27@ascs.sies.edu.in::186bc856-3984-4db7-ad73-fb43683f362c" providerId="AD" clId="Web-{5F02AA10-47BA-FED8-1F9B-32A7FD34E3F7}" dt="2022-02-25T16:40:11.586" v="402"/>
        <pc:sldMkLst>
          <pc:docMk/>
          <pc:sldMk cId="2134540866" sldId="271"/>
        </pc:sldMkLst>
      </pc:sldChg>
      <pc:sldChg chg="addSp delSp modSp del mod setClrOvrMap">
        <pc:chgData name="Ishika Taposh Ghosh" userId="S::ishika27@ascs.sies.edu.in::186bc856-3984-4db7-ad73-fb43683f362c" providerId="AD" clId="Web-{5F02AA10-47BA-FED8-1F9B-32A7FD34E3F7}" dt="2022-02-25T20:27:24.921" v="1204"/>
        <pc:sldMkLst>
          <pc:docMk/>
          <pc:sldMk cId="2099391629" sldId="273"/>
        </pc:sldMkLst>
        <pc:spChg chg="mod">
          <ac:chgData name="Ishika Taposh Ghosh" userId="S::ishika27@ascs.sies.edu.in::186bc856-3984-4db7-ad73-fb43683f362c" providerId="AD" clId="Web-{5F02AA10-47BA-FED8-1F9B-32A7FD34E3F7}" dt="2022-02-25T19:18:26.052" v="1098" actId="1076"/>
          <ac:spMkLst>
            <pc:docMk/>
            <pc:sldMk cId="2099391629" sldId="273"/>
            <ac:spMk id="2" creationId="{4778A0AF-3FC7-4CEA-BB37-BAEA0D04050C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4" creationId="{DD60CD78-509B-4BFF-9E35-6E0722B595D8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81" creationId="{FF9B822F-893E-44C8-963C-64F50ACECBB2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83" creationId="{EBF87945-A001-489F-9D9B-7D9435F0B9CA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89" creationId="{0671A8AE-40A1-4631-A6B8-581AFF065482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91" creationId="{AB58EF07-17C2-48CF-ABB0-EEF1F17CB8F0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93" creationId="{AF2F604E-43BE-4DC3-B983-E071523364F8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16:22.221" v="1088"/>
          <ac:spMkLst>
            <pc:docMk/>
            <pc:sldMk cId="2099391629" sldId="273"/>
            <ac:spMk id="95" creationId="{08C9B587-E65E-4B52-B37C-ABEBB6E87928}"/>
          </ac:spMkLst>
        </pc:spChg>
        <pc:picChg chg="mod">
          <ac:chgData name="Ishika Taposh Ghosh" userId="S::ishika27@ascs.sies.edu.in::186bc856-3984-4db7-ad73-fb43683f362c" providerId="AD" clId="Web-{5F02AA10-47BA-FED8-1F9B-32A7FD34E3F7}" dt="2022-02-25T19:38:14.254" v="1174" actId="1076"/>
          <ac:picMkLst>
            <pc:docMk/>
            <pc:sldMk cId="2099391629" sldId="273"/>
            <ac:picMk id="3" creationId="{29EDFFC1-2E71-431C-BC7F-B050445BFD9A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18:29.552" v="1099" actId="14100"/>
          <ac:picMkLst>
            <pc:docMk/>
            <pc:sldMk cId="2099391629" sldId="273"/>
            <ac:picMk id="5" creationId="{493CA7BF-4802-41FE-9386-43E8866D4A75}"/>
          </ac:picMkLst>
        </pc:picChg>
        <pc:picChg chg="del">
          <ac:chgData name="Ishika Taposh Ghosh" userId="S::ishika27@ascs.sies.edu.in::186bc856-3984-4db7-ad73-fb43683f362c" providerId="AD" clId="Web-{5F02AA10-47BA-FED8-1F9B-32A7FD34E3F7}" dt="2022-02-25T19:16:11.580" v="1087"/>
          <ac:picMkLst>
            <pc:docMk/>
            <pc:sldMk cId="2099391629" sldId="273"/>
            <ac:picMk id="7" creationId="{9B2F7938-115E-46B4-88D1-7D1B486D8DAC}"/>
          </ac:picMkLst>
        </pc:picChg>
        <pc:picChg chg="add">
          <ac:chgData name="Ishika Taposh Ghosh" userId="S::ishika27@ascs.sies.edu.in::186bc856-3984-4db7-ad73-fb43683f362c" providerId="AD" clId="Web-{5F02AA10-47BA-FED8-1F9B-32A7FD34E3F7}" dt="2022-02-25T19:16:22.221" v="1088"/>
          <ac:picMkLst>
            <pc:docMk/>
            <pc:sldMk cId="2099391629" sldId="273"/>
            <ac:picMk id="85" creationId="{9CEE3A8A-7568-46AE-85D5-F3BE1B3F3103}"/>
          </ac:picMkLst>
        </pc:picChg>
      </pc:sldChg>
      <pc:sldChg chg="delSp del">
        <pc:chgData name="Ishika Taposh Ghosh" userId="S::ishika27@ascs.sies.edu.in::186bc856-3984-4db7-ad73-fb43683f362c" providerId="AD" clId="Web-{5F02AA10-47BA-FED8-1F9B-32A7FD34E3F7}" dt="2022-02-25T16:29:40.617" v="333"/>
        <pc:sldMkLst>
          <pc:docMk/>
          <pc:sldMk cId="1878738047" sldId="274"/>
        </pc:sldMkLst>
        <pc:spChg chg="del">
          <ac:chgData name="Ishika Taposh Ghosh" userId="S::ishika27@ascs.sies.edu.in::186bc856-3984-4db7-ad73-fb43683f362c" providerId="AD" clId="Web-{5F02AA10-47BA-FED8-1F9B-32A7FD34E3F7}" dt="2022-02-25T15:49:51.834" v="100"/>
          <ac:spMkLst>
            <pc:docMk/>
            <pc:sldMk cId="1878738047" sldId="274"/>
            <ac:spMk id="4" creationId="{1E317388-CE3B-4166-8EC3-FA70E3E50AC4}"/>
          </ac:spMkLst>
        </pc:spChg>
      </pc:sldChg>
      <pc:sldChg chg="delSp modSp">
        <pc:chgData name="Ishika Taposh Ghosh" userId="S::ishika27@ascs.sies.edu.in::186bc856-3984-4db7-ad73-fb43683f362c" providerId="AD" clId="Web-{5F02AA10-47BA-FED8-1F9B-32A7FD34E3F7}" dt="2022-02-25T18:25:13.674" v="878"/>
        <pc:sldMkLst>
          <pc:docMk/>
          <pc:sldMk cId="1822787280" sldId="275"/>
        </pc:sldMkLst>
        <pc:spChg chg="del mod">
          <ac:chgData name="Ishika Taposh Ghosh" userId="S::ishika27@ascs.sies.edu.in::186bc856-3984-4db7-ad73-fb43683f362c" providerId="AD" clId="Web-{5F02AA10-47BA-FED8-1F9B-32A7FD34E3F7}" dt="2022-02-25T18:25:13.674" v="878"/>
          <ac:spMkLst>
            <pc:docMk/>
            <pc:sldMk cId="1822787280" sldId="275"/>
            <ac:spMk id="3" creationId="{1F6A9D6A-C797-4E55-A553-3BB244AF7524}"/>
          </ac:spMkLst>
        </pc:spChg>
      </pc:sldChg>
      <pc:sldChg chg="addSp delSp modSp">
        <pc:chgData name="Ishika Taposh Ghosh" userId="S::ishika27@ascs.sies.edu.in::186bc856-3984-4db7-ad73-fb43683f362c" providerId="AD" clId="Web-{5F02AA10-47BA-FED8-1F9B-32A7FD34E3F7}" dt="2022-02-25T18:06:32.617" v="850" actId="1076"/>
        <pc:sldMkLst>
          <pc:docMk/>
          <pc:sldMk cId="811826786" sldId="283"/>
        </pc:sldMkLst>
        <pc:spChg chg="mod">
          <ac:chgData name="Ishika Taposh Ghosh" userId="S::ishika27@ascs.sies.edu.in::186bc856-3984-4db7-ad73-fb43683f362c" providerId="AD" clId="Web-{5F02AA10-47BA-FED8-1F9B-32A7FD34E3F7}" dt="2022-02-25T16:39:55.117" v="401" actId="1076"/>
          <ac:spMkLst>
            <pc:docMk/>
            <pc:sldMk cId="811826786" sldId="283"/>
            <ac:spMk id="2" creationId="{C031757C-96CF-4D25-B974-24A976095546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6:34:39.204" v="372" actId="1076"/>
          <ac:spMkLst>
            <pc:docMk/>
            <pc:sldMk cId="811826786" sldId="283"/>
            <ac:spMk id="3" creationId="{E5B8538F-3FDF-4BFB-9A5F-6CF57DB62703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6:34:56.923" v="375" actId="1076"/>
          <ac:spMkLst>
            <pc:docMk/>
            <pc:sldMk cId="811826786" sldId="283"/>
            <ac:spMk id="4" creationId="{CEB487DD-66ED-4DDD-99D9-847AA9CE7A4B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6:31:24.075" v="337" actId="1076"/>
          <ac:spMkLst>
            <pc:docMk/>
            <pc:sldMk cId="811826786" sldId="283"/>
            <ac:spMk id="6" creationId="{142A57EE-07E5-4723-976F-6AAD79702E02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18:06:32.617" v="850" actId="1076"/>
          <ac:spMkLst>
            <pc:docMk/>
            <pc:sldMk cId="811826786" sldId="283"/>
            <ac:spMk id="7" creationId="{58F88025-FDDA-42EE-9B86-3CBB52B8746F}"/>
          </ac:spMkLst>
        </pc:spChg>
        <pc:spChg chg="add mod">
          <ac:chgData name="Ishika Taposh Ghosh" userId="S::ishika27@ascs.sies.edu.in::186bc856-3984-4db7-ad73-fb43683f362c" providerId="AD" clId="Web-{5F02AA10-47BA-FED8-1F9B-32A7FD34E3F7}" dt="2022-02-25T16:33:19.265" v="357" actId="20577"/>
          <ac:spMkLst>
            <pc:docMk/>
            <pc:sldMk cId="811826786" sldId="283"/>
            <ac:spMk id="10" creationId="{43075C79-EB93-42D9-A215-B546191FB9D3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6:37:01.223" v="393"/>
          <ac:spMkLst>
            <pc:docMk/>
            <pc:sldMk cId="811826786" sldId="283"/>
            <ac:spMk id="17" creationId="{16ECA8AE-6A71-489E-874C-C9F9383BFCEC}"/>
          </ac:spMkLst>
        </pc:spChg>
        <pc:picChg chg="mod">
          <ac:chgData name="Ishika Taposh Ghosh" userId="S::ishika27@ascs.sies.edu.in::186bc856-3984-4db7-ad73-fb43683f362c" providerId="AD" clId="Web-{5F02AA10-47BA-FED8-1F9B-32A7FD34E3F7}" dt="2022-02-25T16:34:44.282" v="373" actId="1076"/>
          <ac:picMkLst>
            <pc:docMk/>
            <pc:sldMk cId="811826786" sldId="283"/>
            <ac:picMk id="5" creationId="{93ED7D6A-CB06-4B75-9C0D-FBF068CC4F0B}"/>
          </ac:picMkLst>
        </pc:picChg>
        <pc:picChg chg="mod">
          <ac:chgData name="Ishika Taposh Ghosh" userId="S::ishika27@ascs.sies.edu.in::186bc856-3984-4db7-ad73-fb43683f362c" providerId="AD" clId="Web-{5F02AA10-47BA-FED8-1F9B-32A7FD34E3F7}" dt="2022-02-25T16:34:58.829" v="376" actId="1076"/>
          <ac:picMkLst>
            <pc:docMk/>
            <pc:sldMk cId="811826786" sldId="283"/>
            <ac:picMk id="8" creationId="{21D9F6FA-1D9B-4803-AE1D-7FD2BEE93544}"/>
          </ac:picMkLst>
        </pc:picChg>
        <pc:picChg chg="mod">
          <ac:chgData name="Ishika Taposh Ghosh" userId="S::ishika27@ascs.sies.edu.in::186bc856-3984-4db7-ad73-fb43683f362c" providerId="AD" clId="Web-{5F02AA10-47BA-FED8-1F9B-32A7FD34E3F7}" dt="2022-02-25T18:06:14.554" v="849" actId="14100"/>
          <ac:picMkLst>
            <pc:docMk/>
            <pc:sldMk cId="811826786" sldId="283"/>
            <ac:picMk id="12" creationId="{ECE0F3F0-61BD-4F44-A682-2FFFCEB3D9C8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6:33:40.359" v="363" actId="14100"/>
          <ac:picMkLst>
            <pc:docMk/>
            <pc:sldMk cId="811826786" sldId="283"/>
            <ac:picMk id="14" creationId="{28856C64-2B2D-490F-A68B-57C6155AE639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6:37:15.614" v="398" actId="14100"/>
          <ac:picMkLst>
            <pc:docMk/>
            <pc:sldMk cId="811826786" sldId="283"/>
            <ac:picMk id="16" creationId="{568B9377-896C-4A77-BBD4-CCD459C657ED}"/>
          </ac:picMkLst>
        </pc:picChg>
        <pc:cxnChg chg="add del mod">
          <ac:chgData name="Ishika Taposh Ghosh" userId="S::ishika27@ascs.sies.edu.in::186bc856-3984-4db7-ad73-fb43683f362c" providerId="AD" clId="Web-{5F02AA10-47BA-FED8-1F9B-32A7FD34E3F7}" dt="2022-02-25T16:38:50.319" v="399"/>
          <ac:cxnSpMkLst>
            <pc:docMk/>
            <pc:sldMk cId="811826786" sldId="283"/>
            <ac:cxnSpMk id="15" creationId="{F477D537-3A5B-47DA-93BE-157F6969DF92}"/>
          </ac:cxnSpMkLst>
        </pc:cxnChg>
      </pc:sldChg>
      <pc:sldChg chg="delSp modSp">
        <pc:chgData name="Ishika Taposh Ghosh" userId="S::ishika27@ascs.sies.edu.in::186bc856-3984-4db7-ad73-fb43683f362c" providerId="AD" clId="Web-{5F02AA10-47BA-FED8-1F9B-32A7FD34E3F7}" dt="2022-02-25T18:26:35.285" v="884"/>
        <pc:sldMkLst>
          <pc:docMk/>
          <pc:sldMk cId="173329774" sldId="284"/>
        </pc:sldMkLst>
        <pc:spChg chg="del">
          <ac:chgData name="Ishika Taposh Ghosh" userId="S::ishika27@ascs.sies.edu.in::186bc856-3984-4db7-ad73-fb43683f362c" providerId="AD" clId="Web-{5F02AA10-47BA-FED8-1F9B-32A7FD34E3F7}" dt="2022-02-25T18:26:35.285" v="884"/>
          <ac:spMkLst>
            <pc:docMk/>
            <pc:sldMk cId="173329774" sldId="284"/>
            <ac:spMk id="12" creationId="{952FD95E-3EF4-4A92-9081-7C1BE9427D40}"/>
          </ac:spMkLst>
        </pc:spChg>
        <pc:picChg chg="mod">
          <ac:chgData name="Ishika Taposh Ghosh" userId="S::ishika27@ascs.sies.edu.in::186bc856-3984-4db7-ad73-fb43683f362c" providerId="AD" clId="Web-{5F02AA10-47BA-FED8-1F9B-32A7FD34E3F7}" dt="2022-02-25T18:26:32.020" v="883" actId="1076"/>
          <ac:picMkLst>
            <pc:docMk/>
            <pc:sldMk cId="173329774" sldId="284"/>
            <ac:picMk id="7" creationId="{60353793-3DC8-4174-9036-28A92D734347}"/>
          </ac:picMkLst>
        </pc:picChg>
      </pc:sldChg>
      <pc:sldChg chg="del">
        <pc:chgData name="Ishika Taposh Ghosh" userId="S::ishika27@ascs.sies.edu.in::186bc856-3984-4db7-ad73-fb43683f362c" providerId="AD" clId="Web-{5F02AA10-47BA-FED8-1F9B-32A7FD34E3F7}" dt="2022-02-25T16:39:46.789" v="400"/>
        <pc:sldMkLst>
          <pc:docMk/>
          <pc:sldMk cId="2884915878" sldId="285"/>
        </pc:sldMkLst>
      </pc:sldChg>
      <pc:sldChg chg="modSp del">
        <pc:chgData name="Ishika Taposh Ghosh" userId="S::ishika27@ascs.sies.edu.in::186bc856-3984-4db7-ad73-fb43683f362c" providerId="AD" clId="Web-{5F02AA10-47BA-FED8-1F9B-32A7FD34E3F7}" dt="2022-02-25T16:29:33.554" v="332"/>
        <pc:sldMkLst>
          <pc:docMk/>
          <pc:sldMk cId="2693748685" sldId="287"/>
        </pc:sldMkLst>
        <pc:spChg chg="mod">
          <ac:chgData name="Ishika Taposh Ghosh" userId="S::ishika27@ascs.sies.edu.in::186bc856-3984-4db7-ad73-fb43683f362c" providerId="AD" clId="Web-{5F02AA10-47BA-FED8-1F9B-32A7FD34E3F7}" dt="2022-02-25T14:42:58.467" v="33" actId="20577"/>
          <ac:spMkLst>
            <pc:docMk/>
            <pc:sldMk cId="2693748685" sldId="287"/>
            <ac:spMk id="2" creationId="{C031757C-96CF-4D25-B974-24A976095546}"/>
          </ac:spMkLst>
        </pc:spChg>
      </pc:sldChg>
      <pc:sldChg chg="addSp delSp modSp mod addAnim setClrOvrMap">
        <pc:chgData name="Ishika Taposh Ghosh" userId="S::ishika27@ascs.sies.edu.in::186bc856-3984-4db7-ad73-fb43683f362c" providerId="AD" clId="Web-{5F02AA10-47BA-FED8-1F9B-32A7FD34E3F7}" dt="2022-02-25T19:23:33.799" v="1121" actId="14100"/>
        <pc:sldMkLst>
          <pc:docMk/>
          <pc:sldMk cId="798145975" sldId="288"/>
        </pc:sldMkLst>
        <pc:spChg chg="mod">
          <ac:chgData name="Ishika Taposh Ghosh" userId="S::ishika27@ascs.sies.edu.in::186bc856-3984-4db7-ad73-fb43683f362c" providerId="AD" clId="Web-{5F02AA10-47BA-FED8-1F9B-32A7FD34E3F7}" dt="2022-02-25T19:22:34.344" v="1115" actId="20577"/>
          <ac:spMkLst>
            <pc:docMk/>
            <pc:sldMk cId="798145975" sldId="288"/>
            <ac:spMk id="2" creationId="{C031757C-96CF-4D25-B974-24A976095546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1:39.609" v="1101"/>
          <ac:spMkLst>
            <pc:docMk/>
            <pc:sldMk cId="798145975" sldId="288"/>
            <ac:spMk id="4" creationId="{5FE2CF74-08FE-4E98-98D2-4956D674EBA3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8:25:31.206" v="880"/>
          <ac:spMkLst>
            <pc:docMk/>
            <pc:sldMk cId="798145975" sldId="288"/>
            <ac:spMk id="5" creationId="{579576DF-ACF5-4D26-B854-025FDCF5BF41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21:44.828" v="1102"/>
          <ac:spMkLst>
            <pc:docMk/>
            <pc:sldMk cId="798145975" sldId="288"/>
            <ac:spMk id="16" creationId="{1707FC24-6981-43D9-B525-C7832BA22463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21:44.828" v="1102"/>
          <ac:spMkLst>
            <pc:docMk/>
            <pc:sldMk cId="798145975" sldId="288"/>
            <ac:spMk id="22" creationId="{0671A8AE-40A1-4631-A6B8-581AFF065482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21:44.828" v="1102"/>
          <ac:spMkLst>
            <pc:docMk/>
            <pc:sldMk cId="798145975" sldId="288"/>
            <ac:spMk id="24" creationId="{AB58EF07-17C2-48CF-ABB0-EEF1F17CB8F0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21:44.828" v="1102"/>
          <ac:spMkLst>
            <pc:docMk/>
            <pc:sldMk cId="798145975" sldId="288"/>
            <ac:spMk id="26" creationId="{AF2F604E-43BE-4DC3-B983-E071523364F8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21:44.828" v="1102"/>
          <ac:spMkLst>
            <pc:docMk/>
            <pc:sldMk cId="798145975" sldId="288"/>
            <ac:spMk id="28" creationId="{08C9B587-E65E-4B52-B37C-ABEBB6E87928}"/>
          </ac:spMkLst>
        </pc:spChg>
        <pc:picChg chg="del mod">
          <ac:chgData name="Ishika Taposh Ghosh" userId="S::ishika27@ascs.sies.edu.in::186bc856-3984-4db7-ad73-fb43683f362c" providerId="AD" clId="Web-{5F02AA10-47BA-FED8-1F9B-32A7FD34E3F7}" dt="2022-02-25T19:21:35.109" v="1100"/>
          <ac:picMkLst>
            <pc:docMk/>
            <pc:sldMk cId="798145975" sldId="288"/>
            <ac:picMk id="6" creationId="{86F0ACAF-944A-4189-9728-3A254D202B12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23:33.799" v="1121" actId="14100"/>
          <ac:picMkLst>
            <pc:docMk/>
            <pc:sldMk cId="798145975" sldId="288"/>
            <ac:picMk id="7" creationId="{C5962A7B-6AAB-4BE3-A422-DD45DD832D02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22:10.750" v="1110" actId="1076"/>
          <ac:picMkLst>
            <pc:docMk/>
            <pc:sldMk cId="798145975" sldId="288"/>
            <ac:picMk id="18" creationId="{A5410D33-C55B-4279-B71E-0465EDEB7062}"/>
          </ac:picMkLst>
        </pc:picChg>
      </pc:sldChg>
      <pc:sldChg chg="modSp del">
        <pc:chgData name="Ishika Taposh Ghosh" userId="S::ishika27@ascs.sies.edu.in::186bc856-3984-4db7-ad73-fb43683f362c" providerId="AD" clId="Web-{5F02AA10-47BA-FED8-1F9B-32A7FD34E3F7}" dt="2022-02-25T18:27:15.755" v="885"/>
        <pc:sldMkLst>
          <pc:docMk/>
          <pc:sldMk cId="4218243932" sldId="290"/>
        </pc:sldMkLst>
        <pc:spChg chg="mod">
          <ac:chgData name="Ishika Taposh Ghosh" userId="S::ishika27@ascs.sies.edu.in::186bc856-3984-4db7-ad73-fb43683f362c" providerId="AD" clId="Web-{5F02AA10-47BA-FED8-1F9B-32A7FD34E3F7}" dt="2022-02-25T16:29:31.413" v="331" actId="20577"/>
          <ac:spMkLst>
            <pc:docMk/>
            <pc:sldMk cId="4218243932" sldId="290"/>
            <ac:spMk id="2" creationId="{9F556224-D733-4099-88D0-71A23D261068}"/>
          </ac:spMkLst>
        </pc:spChg>
      </pc:sldChg>
      <pc:sldChg chg="addAnim modAnim">
        <pc:chgData name="Ishika Taposh Ghosh" userId="S::ishika27@ascs.sies.edu.in::186bc856-3984-4db7-ad73-fb43683f362c" providerId="AD" clId="Web-{5F02AA10-47BA-FED8-1F9B-32A7FD34E3F7}" dt="2022-02-25T20:19:35.941" v="1186"/>
        <pc:sldMkLst>
          <pc:docMk/>
          <pc:sldMk cId="1396570927" sldId="291"/>
        </pc:sldMkLst>
      </pc:sldChg>
      <pc:sldChg chg="addAnim modAnim">
        <pc:chgData name="Ishika Taposh Ghosh" userId="S::ishika27@ascs.sies.edu.in::186bc856-3984-4db7-ad73-fb43683f362c" providerId="AD" clId="Web-{5F02AA10-47BA-FED8-1F9B-32A7FD34E3F7}" dt="2022-02-25T20:19:30.363" v="1184"/>
        <pc:sldMkLst>
          <pc:docMk/>
          <pc:sldMk cId="341030786" sldId="292"/>
        </pc:sldMkLst>
      </pc:sldChg>
      <pc:sldChg chg="modSp addAnim modAnim">
        <pc:chgData name="Ishika Taposh Ghosh" userId="S::ishika27@ascs.sies.edu.in::186bc856-3984-4db7-ad73-fb43683f362c" providerId="AD" clId="Web-{5F02AA10-47BA-FED8-1F9B-32A7FD34E3F7}" dt="2022-02-25T20:19:13.894" v="1182"/>
        <pc:sldMkLst>
          <pc:docMk/>
          <pc:sldMk cId="963749798" sldId="293"/>
        </pc:sldMkLst>
        <pc:picChg chg="mod">
          <ac:chgData name="Ishika Taposh Ghosh" userId="S::ishika27@ascs.sies.edu.in::186bc856-3984-4db7-ad73-fb43683f362c" providerId="AD" clId="Web-{5F02AA10-47BA-FED8-1F9B-32A7FD34E3F7}" dt="2022-02-25T19:24:47.925" v="1126"/>
          <ac:picMkLst>
            <pc:docMk/>
            <pc:sldMk cId="963749798" sldId="293"/>
            <ac:picMk id="5" creationId="{6BA9BFD5-F007-4750-9800-0C11FF0FD782}"/>
          </ac:picMkLst>
        </pc:picChg>
      </pc:sldChg>
      <pc:sldChg chg="addSp delSp modSp ord">
        <pc:chgData name="Ishika Taposh Ghosh" userId="S::ishika27@ascs.sies.edu.in::186bc856-3984-4db7-ad73-fb43683f362c" providerId="AD" clId="Web-{5F02AA10-47BA-FED8-1F9B-32A7FD34E3F7}" dt="2022-02-25T19:28:28.310" v="1145" actId="1076"/>
        <pc:sldMkLst>
          <pc:docMk/>
          <pc:sldMk cId="249759424" sldId="294"/>
        </pc:sldMkLst>
        <pc:spChg chg="mod">
          <ac:chgData name="Ishika Taposh Ghosh" userId="S::ishika27@ascs.sies.edu.in::186bc856-3984-4db7-ad73-fb43683f362c" providerId="AD" clId="Web-{5F02AA10-47BA-FED8-1F9B-32A7FD34E3F7}" dt="2022-02-25T19:26:59.101" v="1136"/>
          <ac:spMkLst>
            <pc:docMk/>
            <pc:sldMk cId="249759424" sldId="294"/>
            <ac:spMk id="2" creationId="{4002DACF-5049-4AE7-A737-E1B619794A92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5:36.505" v="1128"/>
          <ac:spMkLst>
            <pc:docMk/>
            <pc:sldMk cId="249759424" sldId="294"/>
            <ac:spMk id="8" creationId="{ED397674-F993-436F-A57D-F0585F44CC65}"/>
          </ac:spMkLst>
        </pc:spChg>
        <pc:spChg chg="add del mod">
          <ac:chgData name="Ishika Taposh Ghosh" userId="S::ishika27@ascs.sies.edu.in::186bc856-3984-4db7-ad73-fb43683f362c" providerId="AD" clId="Web-{5F02AA10-47BA-FED8-1F9B-32A7FD34E3F7}" dt="2022-02-25T19:26:50.147" v="1135"/>
          <ac:spMkLst>
            <pc:docMk/>
            <pc:sldMk cId="249759424" sldId="294"/>
            <ac:spMk id="12" creationId="{8D71B160-EA8E-475E-9D8E-1C7F79351C38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9:26:59.101" v="1136"/>
          <ac:spMkLst>
            <pc:docMk/>
            <pc:sldMk cId="249759424" sldId="294"/>
            <ac:spMk id="19" creationId="{7F57BEA8-497D-4AA8-8A18-BDCD696B25FE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9:26:59.101" v="1136"/>
          <ac:spMkLst>
            <pc:docMk/>
            <pc:sldMk cId="249759424" sldId="294"/>
            <ac:spMk id="28" creationId="{D12DDE76-C203-4047-9998-63900085B5E8}"/>
          </ac:spMkLst>
        </pc:spChg>
        <pc:picChg chg="del">
          <ac:chgData name="Ishika Taposh Ghosh" userId="S::ishika27@ascs.sies.edu.in::186bc856-3984-4db7-ad73-fb43683f362c" providerId="AD" clId="Web-{5F02AA10-47BA-FED8-1F9B-32A7FD34E3F7}" dt="2022-02-25T19:25:32.583" v="1127"/>
          <ac:picMkLst>
            <pc:docMk/>
            <pc:sldMk cId="249759424" sldId="294"/>
            <ac:picMk id="10" creationId="{6DF0A5F3-C111-4AAF-8ADE-4EC3A19286F1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28:28.310" v="1145" actId="1076"/>
          <ac:picMkLst>
            <pc:docMk/>
            <pc:sldMk cId="249759424" sldId="294"/>
            <ac:picMk id="11" creationId="{37530B26-3682-47F4-A0E0-B109BF8D958A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9:28:21.638" v="1144" actId="1076"/>
          <ac:picMkLst>
            <pc:docMk/>
            <pc:sldMk cId="249759424" sldId="294"/>
            <ac:picMk id="14" creationId="{43D3D24D-60A9-4B4A-8E69-4E6549433FD9}"/>
          </ac:picMkLst>
        </pc:picChg>
        <pc:cxnChg chg="del">
          <ac:chgData name="Ishika Taposh Ghosh" userId="S::ishika27@ascs.sies.edu.in::186bc856-3984-4db7-ad73-fb43683f362c" providerId="AD" clId="Web-{5F02AA10-47BA-FED8-1F9B-32A7FD34E3F7}" dt="2022-02-25T19:26:59.101" v="1136"/>
          <ac:cxnSpMkLst>
            <pc:docMk/>
            <pc:sldMk cId="249759424" sldId="294"/>
            <ac:cxnSpMk id="17" creationId="{D2E961F1-4A28-4A5F-BBD4-6E400E5E6C75}"/>
          </ac:cxnSpMkLst>
        </pc:cxnChg>
        <pc:cxnChg chg="del">
          <ac:chgData name="Ishika Taposh Ghosh" userId="S::ishika27@ascs.sies.edu.in::186bc856-3984-4db7-ad73-fb43683f362c" providerId="AD" clId="Web-{5F02AA10-47BA-FED8-1F9B-32A7FD34E3F7}" dt="2022-02-25T19:26:59.101" v="1136"/>
          <ac:cxnSpMkLst>
            <pc:docMk/>
            <pc:sldMk cId="249759424" sldId="294"/>
            <ac:cxnSpMk id="21" creationId="{A82415D3-DDE5-4D63-8CB3-23A5EC581B27}"/>
          </ac:cxnSpMkLst>
        </pc:cxnChg>
        <pc:cxnChg chg="del">
          <ac:chgData name="Ishika Taposh Ghosh" userId="S::ishika27@ascs.sies.edu.in::186bc856-3984-4db7-ad73-fb43683f362c" providerId="AD" clId="Web-{5F02AA10-47BA-FED8-1F9B-32A7FD34E3F7}" dt="2022-02-25T19:26:59.101" v="1136"/>
          <ac:cxnSpMkLst>
            <pc:docMk/>
            <pc:sldMk cId="249759424" sldId="294"/>
            <ac:cxnSpMk id="23" creationId="{AD7193FB-6AE6-4B3B-8F89-56B55DD63B4D}"/>
          </ac:cxnSpMkLst>
        </pc:cxnChg>
      </pc:sldChg>
      <pc:sldChg chg="addSp delSp modSp new mod setBg addAnim modAnim">
        <pc:chgData name="Ishika Taposh Ghosh" userId="S::ishika27@ascs.sies.edu.in::186bc856-3984-4db7-ad73-fb43683f362c" providerId="AD" clId="Web-{5F02AA10-47BA-FED8-1F9B-32A7FD34E3F7}" dt="2022-02-25T20:20:21.333" v="1191"/>
        <pc:sldMkLst>
          <pc:docMk/>
          <pc:sldMk cId="171927433" sldId="295"/>
        </pc:sldMkLst>
        <pc:spChg chg="mod">
          <ac:chgData name="Ishika Taposh Ghosh" userId="S::ishika27@ascs.sies.edu.in::186bc856-3984-4db7-ad73-fb43683f362c" providerId="AD" clId="Web-{5F02AA10-47BA-FED8-1F9B-32A7FD34E3F7}" dt="2022-02-25T17:39:17.287" v="636"/>
          <ac:spMkLst>
            <pc:docMk/>
            <pc:sldMk cId="171927433" sldId="295"/>
            <ac:spMk id="2" creationId="{80F54703-E5EA-479B-9D6D-C5E4C4EB307A}"/>
          </ac:spMkLst>
        </pc:spChg>
        <pc:spChg chg="del">
          <ac:chgData name="Ishika Taposh Ghosh" userId="S::ishika27@ascs.sies.edu.in::186bc856-3984-4db7-ad73-fb43683f362c" providerId="AD" clId="Web-{5F02AA10-47BA-FED8-1F9B-32A7FD34E3F7}" dt="2022-02-25T15:37:22.356" v="37"/>
          <ac:spMkLst>
            <pc:docMk/>
            <pc:sldMk cId="171927433" sldId="295"/>
            <ac:spMk id="3" creationId="{A3C06473-3790-4EA9-9742-77D2033C101E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5:40:08.407" v="93"/>
          <ac:spMkLst>
            <pc:docMk/>
            <pc:sldMk cId="171927433" sldId="295"/>
            <ac:spMk id="10" creationId="{D4771268-CB57-404A-9271-370EB28F6090}"/>
          </ac:spMkLst>
        </pc:spChg>
        <pc:spChg chg="add del">
          <ac:chgData name="Ishika Taposh Ghosh" userId="S::ishika27@ascs.sies.edu.in::186bc856-3984-4db7-ad73-fb43683f362c" providerId="AD" clId="Web-{5F02AA10-47BA-FED8-1F9B-32A7FD34E3F7}" dt="2022-02-25T17:35:51.079" v="604"/>
          <ac:spMkLst>
            <pc:docMk/>
            <pc:sldMk cId="171927433" sldId="295"/>
            <ac:spMk id="12" creationId="{D12DDE76-C203-4047-9998-63900085B5E8}"/>
          </ac:spMkLst>
        </pc:spChg>
        <pc:spChg chg="add">
          <ac:chgData name="Ishika Taposh Ghosh" userId="S::ishika27@ascs.sies.edu.in::186bc856-3984-4db7-ad73-fb43683f362c" providerId="AD" clId="Web-{5F02AA10-47BA-FED8-1F9B-32A7FD34E3F7}" dt="2022-02-25T17:35:51.079" v="604"/>
          <ac:spMkLst>
            <pc:docMk/>
            <pc:sldMk cId="171927433" sldId="295"/>
            <ac:spMk id="17" creationId="{F8446B12-7391-4711-8B31-112A0B896C76}"/>
          </ac:spMkLst>
        </pc:spChg>
        <pc:grpChg chg="add">
          <ac:chgData name="Ishika Taposh Ghosh" userId="S::ishika27@ascs.sies.edu.in::186bc856-3984-4db7-ad73-fb43683f362c" providerId="AD" clId="Web-{5F02AA10-47BA-FED8-1F9B-32A7FD34E3F7}" dt="2022-02-25T17:35:51.079" v="604"/>
          <ac:grpSpMkLst>
            <pc:docMk/>
            <pc:sldMk cId="171927433" sldId="295"/>
            <ac:grpSpMk id="19" creationId="{AC0B7807-0C83-4963-821A-69B172722E49}"/>
          </ac:grpSpMkLst>
        </pc:grpChg>
        <pc:picChg chg="add del mod">
          <ac:chgData name="Ishika Taposh Ghosh" userId="S::ishika27@ascs.sies.edu.in::186bc856-3984-4db7-ad73-fb43683f362c" providerId="AD" clId="Web-{5F02AA10-47BA-FED8-1F9B-32A7FD34E3F7}" dt="2022-02-25T15:38:14.717" v="88"/>
          <ac:picMkLst>
            <pc:docMk/>
            <pc:sldMk cId="171927433" sldId="295"/>
            <ac:picMk id="4" creationId="{75B7D227-7569-4E44-A0AF-1FC61771A593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7:36:02.142" v="605"/>
          <ac:picMkLst>
            <pc:docMk/>
            <pc:sldMk cId="171927433" sldId="295"/>
            <ac:picMk id="5" creationId="{2E05506A-23C1-46E6-8B50-22C3362EE6E0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36:57.237" v="617" actId="14100"/>
          <ac:picMkLst>
            <pc:docMk/>
            <pc:sldMk cId="171927433" sldId="295"/>
            <ac:picMk id="6" creationId="{0AA01225-9917-40BB-94BA-1CAA12E68D99}"/>
          </ac:picMkLst>
        </pc:picChg>
        <pc:picChg chg="add del mod">
          <ac:chgData name="Ishika Taposh Ghosh" userId="S::ishika27@ascs.sies.edu.in::186bc856-3984-4db7-ad73-fb43683f362c" providerId="AD" clId="Web-{5F02AA10-47BA-FED8-1F9B-32A7FD34E3F7}" dt="2022-02-25T17:38:40.927" v="629"/>
          <ac:picMkLst>
            <pc:docMk/>
            <pc:sldMk cId="171927433" sldId="295"/>
            <ac:picMk id="7" creationId="{08E27E70-3742-4B10-93AF-38886A43B6BF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40:37.508" v="641" actId="14100"/>
          <ac:picMkLst>
            <pc:docMk/>
            <pc:sldMk cId="171927433" sldId="295"/>
            <ac:picMk id="8" creationId="{1B50F655-3684-46EC-A991-B8042A2FEC14}"/>
          </ac:picMkLst>
        </pc:picChg>
        <pc:picChg chg="add mod">
          <ac:chgData name="Ishika Taposh Ghosh" userId="S::ishika27@ascs.sies.edu.in::186bc856-3984-4db7-ad73-fb43683f362c" providerId="AD" clId="Web-{5F02AA10-47BA-FED8-1F9B-32A7FD34E3F7}" dt="2022-02-25T17:38:56.896" v="634" actId="1076"/>
          <ac:picMkLst>
            <pc:docMk/>
            <pc:sldMk cId="171927433" sldId="295"/>
            <ac:picMk id="14" creationId="{19555F8E-C270-4F8F-A004-0C4FE1ED2899}"/>
          </ac:picMkLst>
        </pc:picChg>
      </pc:sldChg>
      <pc:sldChg chg="delSp modSp">
        <pc:chgData name="Ishika Taposh Ghosh" userId="S::ishika27@ascs.sies.edu.in::186bc856-3984-4db7-ad73-fb43683f362c" providerId="AD" clId="Web-{5F02AA10-47BA-FED8-1F9B-32A7FD34E3F7}" dt="2022-02-25T20:40:27.035" v="1205" actId="20577"/>
        <pc:sldMkLst>
          <pc:docMk/>
          <pc:sldMk cId="627946667" sldId="296"/>
        </pc:sldMkLst>
        <pc:spChg chg="del">
          <ac:chgData name="Ishika Taposh Ghosh" userId="S::ishika27@ascs.sies.edu.in::186bc856-3984-4db7-ad73-fb43683f362c" providerId="AD" clId="Web-{5F02AA10-47BA-FED8-1F9B-32A7FD34E3F7}" dt="2022-02-25T19:38:59.411" v="1175"/>
          <ac:spMkLst>
            <pc:docMk/>
            <pc:sldMk cId="627946667" sldId="296"/>
            <ac:spMk id="2" creationId="{1DA25FA4-A2A9-4FC7-AA8C-CC4604A4F0AE}"/>
          </ac:spMkLst>
        </pc:spChg>
        <pc:spChg chg="mod">
          <ac:chgData name="Ishika Taposh Ghosh" userId="S::ishika27@ascs.sies.edu.in::186bc856-3984-4db7-ad73-fb43683f362c" providerId="AD" clId="Web-{5F02AA10-47BA-FED8-1F9B-32A7FD34E3F7}" dt="2022-02-25T20:40:27.035" v="1205" actId="20577"/>
          <ac:spMkLst>
            <pc:docMk/>
            <pc:sldMk cId="627946667" sldId="296"/>
            <ac:spMk id="3" creationId="{9695A11C-5D38-4752-B211-39A864F5735A}"/>
          </ac:spMkLst>
        </pc:spChg>
      </pc:sldChg>
      <pc:sldChg chg="delSp addAnim modAnim">
        <pc:chgData name="Ishika Taposh Ghosh" userId="S::ishika27@ascs.sies.edu.in::186bc856-3984-4db7-ad73-fb43683f362c" providerId="AD" clId="Web-{5F02AA10-47BA-FED8-1F9B-32A7FD34E3F7}" dt="2022-02-25T20:19:47.035" v="1188"/>
        <pc:sldMkLst>
          <pc:docMk/>
          <pc:sldMk cId="3546858708" sldId="298"/>
        </pc:sldMkLst>
        <pc:spChg chg="del">
          <ac:chgData name="Ishika Taposh Ghosh" userId="S::ishika27@ascs.sies.edu.in::186bc856-3984-4db7-ad73-fb43683f362c" providerId="AD" clId="Web-{5F02AA10-47BA-FED8-1F9B-32A7FD34E3F7}" dt="2022-02-25T20:02:55.400" v="1180"/>
          <ac:spMkLst>
            <pc:docMk/>
            <pc:sldMk cId="3546858708" sldId="298"/>
            <ac:spMk id="7" creationId="{D596940E-B48E-4FBC-B0F4-B7B40B52C2E0}"/>
          </ac:spMkLst>
        </pc:spChg>
      </pc:sldChg>
    </pc:docChg>
  </pc:docChgLst>
  <pc:docChgLst>
    <pc:chgData name="Ishika Taposh Ghosh" userId="S::ishika27@ascs.sies.edu.in::186bc856-3984-4db7-ad73-fb43683f362c" providerId="AD" clId="Web-{13526ED6-0044-D414-071B-F404856854E3}"/>
    <pc:docChg chg="delSld modSld">
      <pc:chgData name="Ishika Taposh Ghosh" userId="S::ishika27@ascs.sies.edu.in::186bc856-3984-4db7-ad73-fb43683f362c" providerId="AD" clId="Web-{13526ED6-0044-D414-071B-F404856854E3}" dt="2022-02-25T08:52:22.855" v="119" actId="1076"/>
      <pc:docMkLst>
        <pc:docMk/>
      </pc:docMkLst>
      <pc:sldChg chg="modSp">
        <pc:chgData name="Ishika Taposh Ghosh" userId="S::ishika27@ascs.sies.edu.in::186bc856-3984-4db7-ad73-fb43683f362c" providerId="AD" clId="Web-{13526ED6-0044-D414-071B-F404856854E3}" dt="2022-02-25T08:01:03.119" v="40" actId="20577"/>
        <pc:sldMkLst>
          <pc:docMk/>
          <pc:sldMk cId="4005229243" sldId="261"/>
        </pc:sldMkLst>
        <pc:spChg chg="mod">
          <ac:chgData name="Ishika Taposh Ghosh" userId="S::ishika27@ascs.sies.edu.in::186bc856-3984-4db7-ad73-fb43683f362c" providerId="AD" clId="Web-{13526ED6-0044-D414-071B-F404856854E3}" dt="2022-02-25T08:01:03.119" v="40" actId="20577"/>
          <ac:spMkLst>
            <pc:docMk/>
            <pc:sldMk cId="4005229243" sldId="261"/>
            <ac:spMk id="3" creationId="{E12BC503-542A-40E3-A04A-CDB27A521410}"/>
          </ac:spMkLst>
        </pc:spChg>
      </pc:sldChg>
      <pc:sldChg chg="addSp delSp modSp mod setBg">
        <pc:chgData name="Ishika Taposh Ghosh" userId="S::ishika27@ascs.sies.edu.in::186bc856-3984-4db7-ad73-fb43683f362c" providerId="AD" clId="Web-{13526ED6-0044-D414-071B-F404856854E3}" dt="2022-02-25T08:52:22.855" v="119" actId="1076"/>
        <pc:sldMkLst>
          <pc:docMk/>
          <pc:sldMk cId="2609444976" sldId="267"/>
        </pc:sldMkLst>
        <pc:spChg chg="mod">
          <ac:chgData name="Ishika Taposh Ghosh" userId="S::ishika27@ascs.sies.edu.in::186bc856-3984-4db7-ad73-fb43683f362c" providerId="AD" clId="Web-{13526ED6-0044-D414-071B-F404856854E3}" dt="2022-02-25T08:43:47.419" v="82"/>
          <ac:spMkLst>
            <pc:docMk/>
            <pc:sldMk cId="2609444976" sldId="267"/>
            <ac:spMk id="2" creationId="{4778A0AF-3FC7-4CEA-BB37-BAEA0D04050C}"/>
          </ac:spMkLst>
        </pc:spChg>
        <pc:spChg chg="add del mod">
          <ac:chgData name="Ishika Taposh Ghosh" userId="S::ishika27@ascs.sies.edu.in::186bc856-3984-4db7-ad73-fb43683f362c" providerId="AD" clId="Web-{13526ED6-0044-D414-071B-F404856854E3}" dt="2022-02-25T08:42:42.043" v="71"/>
          <ac:spMkLst>
            <pc:docMk/>
            <pc:sldMk cId="2609444976" sldId="267"/>
            <ac:spMk id="5" creationId="{62BCB107-D75E-44AF-9737-93E374AF8CE8}"/>
          </ac:spMkLst>
        </pc:spChg>
        <pc:spChg chg="add del mod">
          <ac:chgData name="Ishika Taposh Ghosh" userId="S::ishika27@ascs.sies.edu.in::186bc856-3984-4db7-ad73-fb43683f362c" providerId="AD" clId="Web-{13526ED6-0044-D414-071B-F404856854E3}" dt="2022-02-25T08:49:59.148" v="94"/>
          <ac:spMkLst>
            <pc:docMk/>
            <pc:sldMk cId="2609444976" sldId="267"/>
            <ac:spMk id="9" creationId="{7FB7CCD6-0AC7-488F-970B-98B1535579F7}"/>
          </ac:spMkLst>
        </pc:spChg>
        <pc:spChg chg="add mod">
          <ac:chgData name="Ishika Taposh Ghosh" userId="S::ishika27@ascs.sies.edu.in::186bc856-3984-4db7-ad73-fb43683f362c" providerId="AD" clId="Web-{13526ED6-0044-D414-071B-F404856854E3}" dt="2022-02-25T08:52:22.855" v="119" actId="1076"/>
          <ac:spMkLst>
            <pc:docMk/>
            <pc:sldMk cId="2609444976" sldId="267"/>
            <ac:spMk id="12" creationId="{36255108-A6DC-4089-ABB1-97DF2E6D9E32}"/>
          </ac:spMkLst>
        </pc:spChg>
        <pc:spChg chg="add del">
          <ac:chgData name="Ishika Taposh Ghosh" userId="S::ishika27@ascs.sies.edu.in::186bc856-3984-4db7-ad73-fb43683f362c" providerId="AD" clId="Web-{13526ED6-0044-D414-071B-F404856854E3}" dt="2022-02-25T08:43:47.419" v="82"/>
          <ac:spMkLst>
            <pc:docMk/>
            <pc:sldMk cId="2609444976" sldId="267"/>
            <ac:spMk id="74" creationId="{1707FC24-6981-43D9-B525-C7832BA22463}"/>
          </ac:spMkLst>
        </pc:spChg>
        <pc:spChg chg="add del">
          <ac:chgData name="Ishika Taposh Ghosh" userId="S::ishika27@ascs.sies.edu.in::186bc856-3984-4db7-ad73-fb43683f362c" providerId="AD" clId="Web-{13526ED6-0044-D414-071B-F404856854E3}" dt="2022-02-25T08:43:47.419" v="82"/>
          <ac:spMkLst>
            <pc:docMk/>
            <pc:sldMk cId="2609444976" sldId="267"/>
            <ac:spMk id="79" creationId="{16C5FA50-8D52-4617-AF91-5C7B1C8352F1}"/>
          </ac:spMkLst>
        </pc:spChg>
        <pc:spChg chg="add del">
          <ac:chgData name="Ishika Taposh Ghosh" userId="S::ishika27@ascs.sies.edu.in::186bc856-3984-4db7-ad73-fb43683f362c" providerId="AD" clId="Web-{13526ED6-0044-D414-071B-F404856854E3}" dt="2022-02-25T08:43:47.419" v="82"/>
          <ac:spMkLst>
            <pc:docMk/>
            <pc:sldMk cId="2609444976" sldId="267"/>
            <ac:spMk id="81" creationId="{E223798C-12AD-4B0C-A50C-D676347D67CF}"/>
          </ac:spMkLst>
        </pc:spChg>
        <pc:picChg chg="del">
          <ac:chgData name="Ishika Taposh Ghosh" userId="S::ishika27@ascs.sies.edu.in::186bc856-3984-4db7-ad73-fb43683f362c" providerId="AD" clId="Web-{13526ED6-0044-D414-071B-F404856854E3}" dt="2022-02-25T08:42:35.370" v="70"/>
          <ac:picMkLst>
            <pc:docMk/>
            <pc:sldMk cId="2609444976" sldId="267"/>
            <ac:picMk id="3" creationId="{B39CDBD5-C61D-4256-96F4-745B533AB7C4}"/>
          </ac:picMkLst>
        </pc:picChg>
        <pc:picChg chg="add del mod ord">
          <ac:chgData name="Ishika Taposh Ghosh" userId="S::ishika27@ascs.sies.edu.in::186bc856-3984-4db7-ad73-fb43683f362c" providerId="AD" clId="Web-{13526ED6-0044-D414-071B-F404856854E3}" dt="2022-02-25T08:49:57.273" v="93"/>
          <ac:picMkLst>
            <pc:docMk/>
            <pc:sldMk cId="2609444976" sldId="267"/>
            <ac:picMk id="6" creationId="{AE0A8BAD-CDB2-4D05-BD14-AF8922F0FA47}"/>
          </ac:picMkLst>
        </pc:picChg>
        <pc:picChg chg="add del mod">
          <ac:chgData name="Ishika Taposh Ghosh" userId="S::ishika27@ascs.sies.edu.in::186bc856-3984-4db7-ad73-fb43683f362c" providerId="AD" clId="Web-{13526ED6-0044-D414-071B-F404856854E3}" dt="2022-02-25T08:50:23.242" v="100"/>
          <ac:picMkLst>
            <pc:docMk/>
            <pc:sldMk cId="2609444976" sldId="267"/>
            <ac:picMk id="7" creationId="{48CDFB27-B8F3-425E-9FF6-E2DA8C0A16C7}"/>
          </ac:picMkLst>
        </pc:picChg>
        <pc:picChg chg="add mod ord">
          <ac:chgData name="Ishika Taposh Ghosh" userId="S::ishika27@ascs.sies.edu.in::186bc856-3984-4db7-ad73-fb43683f362c" providerId="AD" clId="Web-{13526ED6-0044-D414-071B-F404856854E3}" dt="2022-02-25T08:50:59.618" v="108"/>
          <ac:picMkLst>
            <pc:docMk/>
            <pc:sldMk cId="2609444976" sldId="267"/>
            <ac:picMk id="10" creationId="{6D4038CD-C806-453E-B60C-7EE149963B33}"/>
          </ac:picMkLst>
        </pc:picChg>
        <pc:picChg chg="add mod">
          <ac:chgData name="Ishika Taposh Ghosh" userId="S::ishika27@ascs.sies.edu.in::186bc856-3984-4db7-ad73-fb43683f362c" providerId="AD" clId="Web-{13526ED6-0044-D414-071B-F404856854E3}" dt="2022-02-25T08:50:39.305" v="104" actId="1076"/>
          <ac:picMkLst>
            <pc:docMk/>
            <pc:sldMk cId="2609444976" sldId="267"/>
            <ac:picMk id="11" creationId="{21E1DFFC-3FF1-4690-B174-CCE4CB3EA3B4}"/>
          </ac:picMkLst>
        </pc:picChg>
      </pc:sldChg>
      <pc:sldChg chg="addSp delSp modSp">
        <pc:chgData name="Ishika Taposh Ghosh" userId="S::ishika27@ascs.sies.edu.in::186bc856-3984-4db7-ad73-fb43683f362c" providerId="AD" clId="Web-{13526ED6-0044-D414-071B-F404856854E3}" dt="2022-02-25T08:24:52.336" v="69" actId="20577"/>
        <pc:sldMkLst>
          <pc:docMk/>
          <pc:sldMk cId="1606234804" sldId="269"/>
        </pc:sldMkLst>
        <pc:spChg chg="mod">
          <ac:chgData name="Ishika Taposh Ghosh" userId="S::ishika27@ascs.sies.edu.in::186bc856-3984-4db7-ad73-fb43683f362c" providerId="AD" clId="Web-{13526ED6-0044-D414-071B-F404856854E3}" dt="2022-02-25T08:24:52.336" v="69" actId="20577"/>
          <ac:spMkLst>
            <pc:docMk/>
            <pc:sldMk cId="1606234804" sldId="269"/>
            <ac:spMk id="2" creationId="{4778A0AF-3FC7-4CEA-BB37-BAEA0D04050C}"/>
          </ac:spMkLst>
        </pc:spChg>
        <pc:spChg chg="add del mod">
          <ac:chgData name="Ishika Taposh Ghosh" userId="S::ishika27@ascs.sies.edu.in::186bc856-3984-4db7-ad73-fb43683f362c" providerId="AD" clId="Web-{13526ED6-0044-D414-071B-F404856854E3}" dt="2022-02-25T08:17:32.214" v="45"/>
          <ac:spMkLst>
            <pc:docMk/>
            <pc:sldMk cId="1606234804" sldId="269"/>
            <ac:spMk id="6" creationId="{639E681D-4CB6-440D-A225-3881FB535FD8}"/>
          </ac:spMkLst>
        </pc:spChg>
        <pc:spChg chg="del">
          <ac:chgData name="Ishika Taposh Ghosh" userId="S::ishika27@ascs.sies.edu.in::186bc856-3984-4db7-ad73-fb43683f362c" providerId="AD" clId="Web-{13526ED6-0044-D414-071B-F404856854E3}" dt="2022-02-25T08:17:40.090" v="46"/>
          <ac:spMkLst>
            <pc:docMk/>
            <pc:sldMk cId="1606234804" sldId="269"/>
            <ac:spMk id="74" creationId="{1707FC24-6981-43D9-B525-C7832BA22463}"/>
          </ac:spMkLst>
        </pc:spChg>
        <pc:spChg chg="add">
          <ac:chgData name="Ishika Taposh Ghosh" userId="S::ishika27@ascs.sies.edu.in::186bc856-3984-4db7-ad73-fb43683f362c" providerId="AD" clId="Web-{13526ED6-0044-D414-071B-F404856854E3}" dt="2022-02-25T08:17:40.090" v="46"/>
          <ac:spMkLst>
            <pc:docMk/>
            <pc:sldMk cId="1606234804" sldId="269"/>
            <ac:spMk id="79" creationId="{6753252F-4873-4F63-801D-CC719279A7D5}"/>
          </ac:spMkLst>
        </pc:spChg>
        <pc:spChg chg="add">
          <ac:chgData name="Ishika Taposh Ghosh" userId="S::ishika27@ascs.sies.edu.in::186bc856-3984-4db7-ad73-fb43683f362c" providerId="AD" clId="Web-{13526ED6-0044-D414-071B-F404856854E3}" dt="2022-02-25T08:17:40.090" v="46"/>
          <ac:spMkLst>
            <pc:docMk/>
            <pc:sldMk cId="1606234804" sldId="269"/>
            <ac:spMk id="81" creationId="{047C8CCB-F95D-4249-92DD-651249D3535A}"/>
          </ac:spMkLst>
        </pc:spChg>
        <pc:picChg chg="add mod">
          <ac:chgData name="Ishika Taposh Ghosh" userId="S::ishika27@ascs.sies.edu.in::186bc856-3984-4db7-ad73-fb43683f362c" providerId="AD" clId="Web-{13526ED6-0044-D414-071B-F404856854E3}" dt="2022-02-25T08:19:09.423" v="57" actId="14100"/>
          <ac:picMkLst>
            <pc:docMk/>
            <pc:sldMk cId="1606234804" sldId="269"/>
            <ac:picMk id="3" creationId="{FFD6BC82-54A1-4D64-AA9D-7E1005BED0B3}"/>
          </ac:picMkLst>
        </pc:picChg>
        <pc:picChg chg="del">
          <ac:chgData name="Ishika Taposh Ghosh" userId="S::ishika27@ascs.sies.edu.in::186bc856-3984-4db7-ad73-fb43683f362c" providerId="AD" clId="Web-{13526ED6-0044-D414-071B-F404856854E3}" dt="2022-02-25T08:17:25.948" v="44"/>
          <ac:picMkLst>
            <pc:docMk/>
            <pc:sldMk cId="1606234804" sldId="269"/>
            <ac:picMk id="5" creationId="{CE0013DE-4FCC-4572-9C19-B8E1764AC0D1}"/>
          </ac:picMkLst>
        </pc:picChg>
      </pc:sldChg>
      <pc:sldChg chg="modSp">
        <pc:chgData name="Ishika Taposh Ghosh" userId="S::ishika27@ascs.sies.edu.in::186bc856-3984-4db7-ad73-fb43683f362c" providerId="AD" clId="Web-{13526ED6-0044-D414-071B-F404856854E3}" dt="2022-02-25T08:19:49.348" v="63" actId="14100"/>
        <pc:sldMkLst>
          <pc:docMk/>
          <pc:sldMk cId="2832362247" sldId="270"/>
        </pc:sldMkLst>
        <pc:picChg chg="mod">
          <ac:chgData name="Ishika Taposh Ghosh" userId="S::ishika27@ascs.sies.edu.in::186bc856-3984-4db7-ad73-fb43683f362c" providerId="AD" clId="Web-{13526ED6-0044-D414-071B-F404856854E3}" dt="2022-02-25T08:19:49.348" v="63" actId="14100"/>
          <ac:picMkLst>
            <pc:docMk/>
            <pc:sldMk cId="2832362247" sldId="270"/>
            <ac:picMk id="6" creationId="{E15A83EC-8EC9-4669-88AF-640B7B4F9E1B}"/>
          </ac:picMkLst>
        </pc:picChg>
      </pc:sldChg>
      <pc:sldChg chg="modSp">
        <pc:chgData name="Ishika Taposh Ghosh" userId="S::ishika27@ascs.sies.edu.in::186bc856-3984-4db7-ad73-fb43683f362c" providerId="AD" clId="Web-{13526ED6-0044-D414-071B-F404856854E3}" dt="2022-02-25T08:20:14.224" v="65"/>
        <pc:sldMkLst>
          <pc:docMk/>
          <pc:sldMk cId="2134540866" sldId="271"/>
        </pc:sldMkLst>
        <pc:picChg chg="mod">
          <ac:chgData name="Ishika Taposh Ghosh" userId="S::ishika27@ascs.sies.edu.in::186bc856-3984-4db7-ad73-fb43683f362c" providerId="AD" clId="Web-{13526ED6-0044-D414-071B-F404856854E3}" dt="2022-02-25T08:20:14.224" v="65"/>
          <ac:picMkLst>
            <pc:docMk/>
            <pc:sldMk cId="2134540866" sldId="271"/>
            <ac:picMk id="7" creationId="{21F57F1D-95C6-4390-B6EB-9B8BE3763DEF}"/>
          </ac:picMkLst>
        </pc:picChg>
        <pc:picChg chg="mod">
          <ac:chgData name="Ishika Taposh Ghosh" userId="S::ishika27@ascs.sies.edu.in::186bc856-3984-4db7-ad73-fb43683f362c" providerId="AD" clId="Web-{13526ED6-0044-D414-071B-F404856854E3}" dt="2022-02-25T08:20:04.802" v="64"/>
          <ac:picMkLst>
            <pc:docMk/>
            <pc:sldMk cId="2134540866" sldId="271"/>
            <ac:picMk id="10" creationId="{E27A7947-0A43-43B2-831B-D07412AEFA6C}"/>
          </ac:picMkLst>
        </pc:picChg>
      </pc:sldChg>
      <pc:sldChg chg="del">
        <pc:chgData name="Ishika Taposh Ghosh" userId="S::ishika27@ascs.sies.edu.in::186bc856-3984-4db7-ad73-fb43683f362c" providerId="AD" clId="Web-{13526ED6-0044-D414-071B-F404856854E3}" dt="2022-02-25T07:40:45.807" v="0"/>
        <pc:sldMkLst>
          <pc:docMk/>
          <pc:sldMk cId="243623001" sldId="272"/>
        </pc:sldMkLst>
      </pc:sldChg>
      <pc:sldChg chg="addSp delSp modSp">
        <pc:chgData name="Ishika Taposh Ghosh" userId="S::ishika27@ascs.sies.edu.in::186bc856-3984-4db7-ad73-fb43683f362c" providerId="AD" clId="Web-{13526ED6-0044-D414-071B-F404856854E3}" dt="2022-02-25T07:41:04.340" v="1"/>
        <pc:sldMkLst>
          <pc:docMk/>
          <pc:sldMk cId="1878738047" sldId="274"/>
        </pc:sldMkLst>
        <pc:spChg chg="add mod">
          <ac:chgData name="Ishika Taposh Ghosh" userId="S::ishika27@ascs.sies.edu.in::186bc856-3984-4db7-ad73-fb43683f362c" providerId="AD" clId="Web-{13526ED6-0044-D414-071B-F404856854E3}" dt="2022-02-25T07:41:04.340" v="1"/>
          <ac:spMkLst>
            <pc:docMk/>
            <pc:sldMk cId="1878738047" sldId="274"/>
            <ac:spMk id="4" creationId="{1E317388-CE3B-4166-8EC3-FA70E3E50AC4}"/>
          </ac:spMkLst>
        </pc:spChg>
        <pc:picChg chg="del">
          <ac:chgData name="Ishika Taposh Ghosh" userId="S::ishika27@ascs.sies.edu.in::186bc856-3984-4db7-ad73-fb43683f362c" providerId="AD" clId="Web-{13526ED6-0044-D414-071B-F404856854E3}" dt="2022-02-25T07:41:04.340" v="1"/>
          <ac:picMkLst>
            <pc:docMk/>
            <pc:sldMk cId="1878738047" sldId="274"/>
            <ac:picMk id="5" creationId="{94A132C8-3985-440B-930F-BDB8C674C503}"/>
          </ac:picMkLst>
        </pc:picChg>
      </pc:sldChg>
    </pc:docChg>
  </pc:docChgLst>
  <pc:docChgLst>
    <pc:chgData name="Sharanya Srinivas Shettigar" userId="S::sharanya257@ascs.sies.edu.in::a96d8aa1-382f-4658-b0cc-817951e3e9f8" providerId="AD" clId="Web-{B2DA0459-9F2A-0901-CEB6-D02AF3C4A693}"/>
    <pc:docChg chg="addSld delSld modSld sldOrd">
      <pc:chgData name="Sharanya Srinivas Shettigar" userId="S::sharanya257@ascs.sies.edu.in::a96d8aa1-382f-4658-b0cc-817951e3e9f8" providerId="AD" clId="Web-{B2DA0459-9F2A-0901-CEB6-D02AF3C4A693}" dt="2022-02-25T20:19:06.793" v="530"/>
      <pc:docMkLst>
        <pc:docMk/>
      </pc:docMkLst>
      <pc:sldChg chg="addSp delSp">
        <pc:chgData name="Sharanya Srinivas Shettigar" userId="S::sharanya257@ascs.sies.edu.in::a96d8aa1-382f-4658-b0cc-817951e3e9f8" providerId="AD" clId="Web-{B2DA0459-9F2A-0901-CEB6-D02AF3C4A693}" dt="2022-02-25T18:43:35.659" v="117"/>
        <pc:sldMkLst>
          <pc:docMk/>
          <pc:sldMk cId="109857222" sldId="256"/>
        </pc:sldMkLst>
        <pc:spChg chg="add del">
          <ac:chgData name="Sharanya Srinivas Shettigar" userId="S::sharanya257@ascs.sies.edu.in::a96d8aa1-382f-4658-b0cc-817951e3e9f8" providerId="AD" clId="Web-{B2DA0459-9F2A-0901-CEB6-D02AF3C4A693}" dt="2022-02-25T18:43:35.659" v="117"/>
          <ac:spMkLst>
            <pc:docMk/>
            <pc:sldMk cId="109857222" sldId="256"/>
            <ac:spMk id="4" creationId="{B8B4AD4D-6FA5-4998-A9C2-233237D6EE52}"/>
          </ac:spMkLst>
        </pc:spChg>
      </pc:sldChg>
      <pc:sldChg chg="addSp delSp modSp">
        <pc:chgData name="Sharanya Srinivas Shettigar" userId="S::sharanya257@ascs.sies.edu.in::a96d8aa1-382f-4658-b0cc-817951e3e9f8" providerId="AD" clId="Web-{B2DA0459-9F2A-0901-CEB6-D02AF3C4A693}" dt="2022-02-25T17:50:45.564" v="28" actId="14100"/>
        <pc:sldMkLst>
          <pc:docMk/>
          <pc:sldMk cId="397956674" sldId="257"/>
        </pc:sldMkLst>
        <pc:spChg chg="add mod">
          <ac:chgData name="Sharanya Srinivas Shettigar" userId="S::sharanya257@ascs.sies.edu.in::a96d8aa1-382f-4658-b0cc-817951e3e9f8" providerId="AD" clId="Web-{B2DA0459-9F2A-0901-CEB6-D02AF3C4A693}" dt="2022-02-25T17:48:22.514" v="2" actId="20577"/>
          <ac:spMkLst>
            <pc:docMk/>
            <pc:sldMk cId="397956674" sldId="257"/>
            <ac:spMk id="3" creationId="{EBD868AA-CE56-42D0-A956-7522D9D7B66A}"/>
          </ac:spMkLst>
        </pc:spChg>
        <pc:picChg chg="add mod">
          <ac:chgData name="Sharanya Srinivas Shettigar" userId="S::sharanya257@ascs.sies.edu.in::a96d8aa1-382f-4658-b0cc-817951e3e9f8" providerId="AD" clId="Web-{B2DA0459-9F2A-0901-CEB6-D02AF3C4A693}" dt="2022-02-25T17:50:45.564" v="28" actId="14100"/>
          <ac:picMkLst>
            <pc:docMk/>
            <pc:sldMk cId="397956674" sldId="257"/>
            <ac:picMk id="4" creationId="{02A2653D-14D7-4F67-8E56-8CF83DA506EA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7:47:40.714" v="0"/>
          <ac:picMkLst>
            <pc:docMk/>
            <pc:sldMk cId="397956674" sldId="257"/>
            <ac:picMk id="6" creationId="{49A8431F-C767-446E-90B9-DA28DEDDFE09}"/>
          </ac:picMkLst>
        </pc:picChg>
      </pc:sldChg>
      <pc:sldChg chg="modSp">
        <pc:chgData name="Sharanya Srinivas Shettigar" userId="S::sharanya257@ascs.sies.edu.in::a96d8aa1-382f-4658-b0cc-817951e3e9f8" providerId="AD" clId="Web-{B2DA0459-9F2A-0901-CEB6-D02AF3C4A693}" dt="2022-02-25T19:05:10.539" v="410" actId="20577"/>
        <pc:sldMkLst>
          <pc:docMk/>
          <pc:sldMk cId="4005229243" sldId="261"/>
        </pc:sldMkLst>
        <pc:spChg chg="mod">
          <ac:chgData name="Sharanya Srinivas Shettigar" userId="S::sharanya257@ascs.sies.edu.in::a96d8aa1-382f-4658-b0cc-817951e3e9f8" providerId="AD" clId="Web-{B2DA0459-9F2A-0901-CEB6-D02AF3C4A693}" dt="2022-02-25T19:05:10.539" v="410" actId="20577"/>
          <ac:spMkLst>
            <pc:docMk/>
            <pc:sldMk cId="4005229243" sldId="261"/>
            <ac:spMk id="3" creationId="{E12BC503-542A-40E3-A04A-CDB27A521410}"/>
          </ac:spMkLst>
        </pc:spChg>
      </pc:sldChg>
      <pc:sldChg chg="addSp delSp modSp">
        <pc:chgData name="Sharanya Srinivas Shettigar" userId="S::sharanya257@ascs.sies.edu.in::a96d8aa1-382f-4658-b0cc-817951e3e9f8" providerId="AD" clId="Web-{B2DA0459-9F2A-0901-CEB6-D02AF3C4A693}" dt="2022-02-25T19:36:32.554" v="527" actId="1076"/>
        <pc:sldMkLst>
          <pc:docMk/>
          <pc:sldMk cId="2099391629" sldId="273"/>
        </pc:sldMkLst>
        <pc:picChg chg="add mod">
          <ac:chgData name="Sharanya Srinivas Shettigar" userId="S::sharanya257@ascs.sies.edu.in::a96d8aa1-382f-4658-b0cc-817951e3e9f8" providerId="AD" clId="Web-{B2DA0459-9F2A-0901-CEB6-D02AF3C4A693}" dt="2022-02-25T19:36:32.554" v="527" actId="1076"/>
          <ac:picMkLst>
            <pc:docMk/>
            <pc:sldMk cId="2099391629" sldId="273"/>
            <ac:picMk id="3" creationId="{29EDFFC1-2E71-431C-BC7F-B050445BFD9A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9:36:03.163" v="521"/>
          <ac:picMkLst>
            <pc:docMk/>
            <pc:sldMk cId="2099391629" sldId="273"/>
            <ac:picMk id="5" creationId="{493CA7BF-4802-41FE-9386-43E8866D4A75}"/>
          </ac:picMkLst>
        </pc:picChg>
      </pc:sldChg>
      <pc:sldChg chg="addAnim modAnim">
        <pc:chgData name="Sharanya Srinivas Shettigar" userId="S::sharanya257@ascs.sies.edu.in::a96d8aa1-382f-4658-b0cc-817951e3e9f8" providerId="AD" clId="Web-{B2DA0459-9F2A-0901-CEB6-D02AF3C4A693}" dt="2022-02-25T19:25:56.962" v="504"/>
        <pc:sldMkLst>
          <pc:docMk/>
          <pc:sldMk cId="4032888889" sldId="276"/>
        </pc:sldMkLst>
      </pc:sldChg>
      <pc:sldChg chg="addSp delSp modSp addAnim modAnim">
        <pc:chgData name="Sharanya Srinivas Shettigar" userId="S::sharanya257@ascs.sies.edu.in::a96d8aa1-382f-4658-b0cc-817951e3e9f8" providerId="AD" clId="Web-{B2DA0459-9F2A-0901-CEB6-D02AF3C4A693}" dt="2022-02-25T19:26:09.056" v="512"/>
        <pc:sldMkLst>
          <pc:docMk/>
          <pc:sldMk cId="2268491114" sldId="279"/>
        </pc:sldMkLst>
        <pc:picChg chg="add mod">
          <ac:chgData name="Sharanya Srinivas Shettigar" userId="S::sharanya257@ascs.sies.edu.in::a96d8aa1-382f-4658-b0cc-817951e3e9f8" providerId="AD" clId="Web-{B2DA0459-9F2A-0901-CEB6-D02AF3C4A693}" dt="2022-02-25T17:57:48.105" v="33"/>
          <ac:picMkLst>
            <pc:docMk/>
            <pc:sldMk cId="2268491114" sldId="279"/>
            <ac:picMk id="3" creationId="{4558B612-0349-4D5F-93BE-2527A14EC831}"/>
          </ac:picMkLst>
        </pc:picChg>
        <pc:picChg chg="mod">
          <ac:chgData name="Sharanya Srinivas Shettigar" userId="S::sharanya257@ascs.sies.edu.in::a96d8aa1-382f-4658-b0cc-817951e3e9f8" providerId="AD" clId="Web-{B2DA0459-9F2A-0901-CEB6-D02AF3C4A693}" dt="2022-02-25T17:58:08.184" v="37" actId="1076"/>
          <ac:picMkLst>
            <pc:docMk/>
            <pc:sldMk cId="2268491114" sldId="279"/>
            <ac:picMk id="7" creationId="{30E4F2C8-B2AC-43BA-9E56-74D543812632}"/>
          </ac:picMkLst>
        </pc:picChg>
        <pc:picChg chg="mod">
          <ac:chgData name="Sharanya Srinivas Shettigar" userId="S::sharanya257@ascs.sies.edu.in::a96d8aa1-382f-4658-b0cc-817951e3e9f8" providerId="AD" clId="Web-{B2DA0459-9F2A-0901-CEB6-D02AF3C4A693}" dt="2022-02-25T17:57:55.918" v="35" actId="1076"/>
          <ac:picMkLst>
            <pc:docMk/>
            <pc:sldMk cId="2268491114" sldId="279"/>
            <ac:picMk id="11" creationId="{59BC5067-A22D-4C09-9B8A-FCBD01EA1325}"/>
          </ac:picMkLst>
        </pc:picChg>
        <pc:picChg chg="mod">
          <ac:chgData name="Sharanya Srinivas Shettigar" userId="S::sharanya257@ascs.sies.edu.in::a96d8aa1-382f-4658-b0cc-817951e3e9f8" providerId="AD" clId="Web-{B2DA0459-9F2A-0901-CEB6-D02AF3C4A693}" dt="2022-02-25T17:57:53.699" v="34" actId="1076"/>
          <ac:picMkLst>
            <pc:docMk/>
            <pc:sldMk cId="2268491114" sldId="279"/>
            <ac:picMk id="12" creationId="{5637CF1D-8966-4267-92F5-C2C3B0BC8DD0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7:57:16.308" v="29"/>
          <ac:picMkLst>
            <pc:docMk/>
            <pc:sldMk cId="2268491114" sldId="279"/>
            <ac:picMk id="13" creationId="{0B92C9D1-4D08-4EBE-B032-CA3615E984AF}"/>
          </ac:picMkLst>
        </pc:picChg>
      </pc:sldChg>
      <pc:sldChg chg="addSp delSp modSp del addAnim modAnim">
        <pc:chgData name="Sharanya Srinivas Shettigar" userId="S::sharanya257@ascs.sies.edu.in::a96d8aa1-382f-4658-b0cc-817951e3e9f8" providerId="AD" clId="Web-{B2DA0459-9F2A-0901-CEB6-D02AF3C4A693}" dt="2022-02-25T20:19:06.793" v="530"/>
        <pc:sldMkLst>
          <pc:docMk/>
          <pc:sldMk cId="2481339906" sldId="280"/>
        </pc:sldMkLst>
        <pc:spChg chg="add del mod">
          <ac:chgData name="Sharanya Srinivas Shettigar" userId="S::sharanya257@ascs.sies.edu.in::a96d8aa1-382f-4658-b0cc-817951e3e9f8" providerId="AD" clId="Web-{B2DA0459-9F2A-0901-CEB6-D02AF3C4A693}" dt="2022-02-25T18:13:13.438" v="61"/>
          <ac:spMkLst>
            <pc:docMk/>
            <pc:sldMk cId="2481339906" sldId="280"/>
            <ac:spMk id="4" creationId="{3E6DDB53-F64F-4547-B12A-9548506ECB1E}"/>
          </ac:spMkLst>
        </pc:spChg>
        <pc:picChg chg="add mod ord">
          <ac:chgData name="Sharanya Srinivas Shettigar" userId="S::sharanya257@ascs.sies.edu.in::a96d8aa1-382f-4658-b0cc-817951e3e9f8" providerId="AD" clId="Web-{B2DA0459-9F2A-0901-CEB6-D02AF3C4A693}" dt="2022-02-25T18:13:38.830" v="64" actId="14100"/>
          <ac:picMkLst>
            <pc:docMk/>
            <pc:sldMk cId="2481339906" sldId="280"/>
            <ac:picMk id="5" creationId="{916BBC36-70BE-4AB6-B840-92232F693796}"/>
          </ac:picMkLst>
        </pc:picChg>
        <pc:picChg chg="add mod">
          <ac:chgData name="Sharanya Srinivas Shettigar" userId="S::sharanya257@ascs.sies.edu.in::a96d8aa1-382f-4658-b0cc-817951e3e9f8" providerId="AD" clId="Web-{B2DA0459-9F2A-0901-CEB6-D02AF3C4A693}" dt="2022-02-25T18:16:17.536" v="69"/>
          <ac:picMkLst>
            <pc:docMk/>
            <pc:sldMk cId="2481339906" sldId="280"/>
            <ac:picMk id="6" creationId="{8EFFD97A-7D5C-4943-BD14-5CFB5A692B9A}"/>
          </ac:picMkLst>
        </pc:picChg>
        <pc:picChg chg="add del mod">
          <ac:chgData name="Sharanya Srinivas Shettigar" userId="S::sharanya257@ascs.sies.edu.in::a96d8aa1-382f-4658-b0cc-817951e3e9f8" providerId="AD" clId="Web-{B2DA0459-9F2A-0901-CEB6-D02AF3C4A693}" dt="2022-02-25T18:18:00.544" v="74"/>
          <ac:picMkLst>
            <pc:docMk/>
            <pc:sldMk cId="2481339906" sldId="280"/>
            <ac:picMk id="7" creationId="{A1C1465B-55D4-4941-9123-82AEB6A180E5}"/>
          </ac:picMkLst>
        </pc:picChg>
        <pc:picChg chg="add mod">
          <ac:chgData name="Sharanya Srinivas Shettigar" userId="S::sharanya257@ascs.sies.edu.in::a96d8aa1-382f-4658-b0cc-817951e3e9f8" providerId="AD" clId="Web-{B2DA0459-9F2A-0901-CEB6-D02AF3C4A693}" dt="2022-02-25T18:21:03.361" v="88" actId="1076"/>
          <ac:picMkLst>
            <pc:docMk/>
            <pc:sldMk cId="2481339906" sldId="280"/>
            <ac:picMk id="9" creationId="{154ECABF-EDF9-4E09-9EBD-B2C15E8EA3D3}"/>
          </ac:picMkLst>
        </pc:picChg>
        <pc:picChg chg="add del mod">
          <ac:chgData name="Sharanya Srinivas Shettigar" userId="S::sharanya257@ascs.sies.edu.in::a96d8aa1-382f-4658-b0cc-817951e3e9f8" providerId="AD" clId="Web-{B2DA0459-9F2A-0901-CEB6-D02AF3C4A693}" dt="2022-02-25T18:20:02.234" v="84"/>
          <ac:picMkLst>
            <pc:docMk/>
            <pc:sldMk cId="2481339906" sldId="280"/>
            <ac:picMk id="11" creationId="{A50EE8EF-089F-40E2-8BCD-B0635239D09F}"/>
          </ac:picMkLst>
        </pc:picChg>
        <pc:picChg chg="add mod">
          <ac:chgData name="Sharanya Srinivas Shettigar" userId="S::sharanya257@ascs.sies.edu.in::a96d8aa1-382f-4658-b0cc-817951e3e9f8" providerId="AD" clId="Web-{B2DA0459-9F2A-0901-CEB6-D02AF3C4A693}" dt="2022-02-25T18:21:18.830" v="91"/>
          <ac:picMkLst>
            <pc:docMk/>
            <pc:sldMk cId="2481339906" sldId="280"/>
            <ac:picMk id="12" creationId="{776E90AB-DCA0-46A2-9349-9A829A11F7A0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13:09.845" v="60"/>
          <ac:picMkLst>
            <pc:docMk/>
            <pc:sldMk cId="2481339906" sldId="280"/>
            <ac:picMk id="13" creationId="{08820B51-42F1-4216-950E-ACC8FBA28C74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16:21.224" v="70"/>
          <ac:picMkLst>
            <pc:docMk/>
            <pc:sldMk cId="2481339906" sldId="280"/>
            <ac:picMk id="15" creationId="{9D12132F-CA15-47CB-82C6-DEC77E53487B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14:20.159" v="65"/>
          <ac:picMkLst>
            <pc:docMk/>
            <pc:sldMk cId="2481339906" sldId="280"/>
            <ac:picMk id="16" creationId="{6919259D-B531-4996-91F2-F5C8022F2D1C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19:01.936" v="79"/>
          <ac:picMkLst>
            <pc:docMk/>
            <pc:sldMk cId="2481339906" sldId="280"/>
            <ac:picMk id="19" creationId="{5B889D31-6DF9-4429-AC8E-803B40070840}"/>
          </ac:picMkLst>
        </pc:picChg>
      </pc:sldChg>
      <pc:sldChg chg="addSp delSp modSp ord">
        <pc:chgData name="Sharanya Srinivas Shettigar" userId="S::sharanya257@ascs.sies.edu.in::a96d8aa1-382f-4658-b0cc-817951e3e9f8" providerId="AD" clId="Web-{B2DA0459-9F2A-0901-CEB6-D02AF3C4A693}" dt="2022-02-25T19:10:13.784" v="431"/>
        <pc:sldMkLst>
          <pc:docMk/>
          <pc:sldMk cId="811826786" sldId="283"/>
        </pc:sldMkLst>
        <pc:spChg chg="mod">
          <ac:chgData name="Sharanya Srinivas Shettigar" userId="S::sharanya257@ascs.sies.edu.in::a96d8aa1-382f-4658-b0cc-817951e3e9f8" providerId="AD" clId="Web-{B2DA0459-9F2A-0901-CEB6-D02AF3C4A693}" dt="2022-02-25T18:11:02.217" v="59" actId="1076"/>
          <ac:spMkLst>
            <pc:docMk/>
            <pc:sldMk cId="811826786" sldId="283"/>
            <ac:spMk id="7" creationId="{58F88025-FDDA-42EE-9B86-3CBB52B8746F}"/>
          </ac:spMkLst>
        </pc:spChg>
        <pc:picChg chg="add del mod">
          <ac:chgData name="Sharanya Srinivas Shettigar" userId="S::sharanya257@ascs.sies.edu.in::a96d8aa1-382f-4658-b0cc-817951e3e9f8" providerId="AD" clId="Web-{B2DA0459-9F2A-0901-CEB6-D02AF3C4A693}" dt="2022-02-25T18:09:44.403" v="50"/>
          <ac:picMkLst>
            <pc:docMk/>
            <pc:sldMk cId="811826786" sldId="283"/>
            <ac:picMk id="12" creationId="{ECE0F3F0-61BD-4F44-A682-2FFFCEB3D9C8}"/>
          </ac:picMkLst>
        </pc:picChg>
        <pc:picChg chg="add mod">
          <ac:chgData name="Sharanya Srinivas Shettigar" userId="S::sharanya257@ascs.sies.edu.in::a96d8aa1-382f-4658-b0cc-817951e3e9f8" providerId="AD" clId="Web-{B2DA0459-9F2A-0901-CEB6-D02AF3C4A693}" dt="2022-02-25T18:10:27.279" v="58" actId="1076"/>
          <ac:picMkLst>
            <pc:docMk/>
            <pc:sldMk cId="811826786" sldId="283"/>
            <ac:picMk id="13" creationId="{23E47335-44E0-4403-87C1-0AD8D54BBD06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04:43.209" v="38"/>
          <ac:picMkLst>
            <pc:docMk/>
            <pc:sldMk cId="811826786" sldId="283"/>
            <ac:picMk id="14" creationId="{28856C64-2B2D-490F-A68B-57C6155AE639}"/>
          </ac:picMkLst>
        </pc:picChg>
      </pc:sldChg>
      <pc:sldChg chg="addSp delSp modSp del ord">
        <pc:chgData name="Sharanya Srinivas Shettigar" userId="S::sharanya257@ascs.sies.edu.in::a96d8aa1-382f-4658-b0cc-817951e3e9f8" providerId="AD" clId="Web-{B2DA0459-9F2A-0901-CEB6-D02AF3C4A693}" dt="2022-02-25T19:36:39.226" v="528"/>
        <pc:sldMkLst>
          <pc:docMk/>
          <pc:sldMk cId="173329774" sldId="284"/>
        </pc:sldMkLst>
        <pc:picChg chg="add del mod">
          <ac:chgData name="Sharanya Srinivas Shettigar" userId="S::sharanya257@ascs.sies.edu.in::a96d8aa1-382f-4658-b0cc-817951e3e9f8" providerId="AD" clId="Web-{B2DA0459-9F2A-0901-CEB6-D02AF3C4A693}" dt="2022-02-25T19:14:09.509" v="447"/>
          <ac:picMkLst>
            <pc:docMk/>
            <pc:sldMk cId="173329774" sldId="284"/>
            <ac:picMk id="9" creationId="{2A232EA6-9D86-4FE4-B937-C58A3D168EE6}"/>
          </ac:picMkLst>
        </pc:picChg>
      </pc:sldChg>
      <pc:sldChg chg="ord">
        <pc:chgData name="Sharanya Srinivas Shettigar" userId="S::sharanya257@ascs.sies.edu.in::a96d8aa1-382f-4658-b0cc-817951e3e9f8" providerId="AD" clId="Web-{B2DA0459-9F2A-0901-CEB6-D02AF3C4A693}" dt="2022-02-25T18:53:58.267" v="118"/>
        <pc:sldMkLst>
          <pc:docMk/>
          <pc:sldMk cId="798145975" sldId="288"/>
        </pc:sldMkLst>
      </pc:sldChg>
      <pc:sldChg chg="delSp modSp mod ord setClrOvrMap">
        <pc:chgData name="Sharanya Srinivas Shettigar" userId="S::sharanya257@ascs.sies.edu.in::a96d8aa1-382f-4658-b0cc-817951e3e9f8" providerId="AD" clId="Web-{B2DA0459-9F2A-0901-CEB6-D02AF3C4A693}" dt="2022-02-25T20:02:18.113" v="529"/>
        <pc:sldMkLst>
          <pc:docMk/>
          <pc:sldMk cId="1396570927" sldId="291"/>
        </pc:sldMkLst>
        <pc:spChg chg="mod">
          <ac:chgData name="Sharanya Srinivas Shettigar" userId="S::sharanya257@ascs.sies.edu.in::a96d8aa1-382f-4658-b0cc-817951e3e9f8" providerId="AD" clId="Web-{B2DA0459-9F2A-0901-CEB6-D02AF3C4A693}" dt="2022-02-25T19:12:21.631" v="443" actId="1076"/>
          <ac:spMkLst>
            <pc:docMk/>
            <pc:sldMk cId="1396570927" sldId="291"/>
            <ac:spMk id="2" creationId="{4002DACF-5049-4AE7-A737-E1B619794A92}"/>
          </ac:spMkLst>
        </pc:spChg>
        <pc:spChg chg="del">
          <ac:chgData name="Sharanya Srinivas Shettigar" userId="S::sharanya257@ascs.sies.edu.in::a96d8aa1-382f-4658-b0cc-817951e3e9f8" providerId="AD" clId="Web-{B2DA0459-9F2A-0901-CEB6-D02AF3C4A693}" dt="2022-02-25T19:12:07.037" v="441"/>
          <ac:spMkLst>
            <pc:docMk/>
            <pc:sldMk cId="1396570927" sldId="291"/>
            <ac:spMk id="18" creationId="{7F57BEA8-497D-4AA8-8A18-BDCD696B25FE}"/>
          </ac:spMkLst>
        </pc:spChg>
        <pc:picChg chg="mod">
          <ac:chgData name="Sharanya Srinivas Shettigar" userId="S::sharanya257@ascs.sies.edu.in::a96d8aa1-382f-4658-b0cc-817951e3e9f8" providerId="AD" clId="Web-{B2DA0459-9F2A-0901-CEB6-D02AF3C4A693}" dt="2022-02-25T19:12:29.131" v="444" actId="1076"/>
          <ac:picMkLst>
            <pc:docMk/>
            <pc:sldMk cId="1396570927" sldId="291"/>
            <ac:picMk id="15" creationId="{ADCAF8C3-61F7-423C-8615-9C2AA2183C7B}"/>
          </ac:picMkLst>
        </pc:picChg>
        <pc:cxnChg chg="del">
          <ac:chgData name="Sharanya Srinivas Shettigar" userId="S::sharanya257@ascs.sies.edu.in::a96d8aa1-382f-4658-b0cc-817951e3e9f8" providerId="AD" clId="Web-{B2DA0459-9F2A-0901-CEB6-D02AF3C4A693}" dt="2022-02-25T19:12:07.037" v="441"/>
          <ac:cxnSpMkLst>
            <pc:docMk/>
            <pc:sldMk cId="1396570927" sldId="291"/>
            <ac:cxnSpMk id="17" creationId="{D2E961F1-4A28-4A5F-BBD4-6E400E5E6C75}"/>
          </ac:cxnSpMkLst>
        </pc:cxnChg>
        <pc:cxnChg chg="del">
          <ac:chgData name="Sharanya Srinivas Shettigar" userId="S::sharanya257@ascs.sies.edu.in::a96d8aa1-382f-4658-b0cc-817951e3e9f8" providerId="AD" clId="Web-{B2DA0459-9F2A-0901-CEB6-D02AF3C4A693}" dt="2022-02-25T19:12:07.037" v="441"/>
          <ac:cxnSpMkLst>
            <pc:docMk/>
            <pc:sldMk cId="1396570927" sldId="291"/>
            <ac:cxnSpMk id="19" creationId="{A82415D3-DDE5-4D63-8CB3-23A5EC581B27}"/>
          </ac:cxnSpMkLst>
        </pc:cxnChg>
        <pc:cxnChg chg="del">
          <ac:chgData name="Sharanya Srinivas Shettigar" userId="S::sharanya257@ascs.sies.edu.in::a96d8aa1-382f-4658-b0cc-817951e3e9f8" providerId="AD" clId="Web-{B2DA0459-9F2A-0901-CEB6-D02AF3C4A693}" dt="2022-02-25T19:12:07.037" v="441"/>
          <ac:cxnSpMkLst>
            <pc:docMk/>
            <pc:sldMk cId="1396570927" sldId="291"/>
            <ac:cxnSpMk id="21" creationId="{AD7193FB-6AE6-4B3B-8F89-56B55DD63B4D}"/>
          </ac:cxnSpMkLst>
        </pc:cxnChg>
      </pc:sldChg>
      <pc:sldChg chg="delSp modSp mod ord setClrOvrMap">
        <pc:chgData name="Sharanya Srinivas Shettigar" userId="S::sharanya257@ascs.sies.edu.in::a96d8aa1-382f-4658-b0cc-817951e3e9f8" providerId="AD" clId="Web-{B2DA0459-9F2A-0901-CEB6-D02AF3C4A693}" dt="2022-02-25T19:11:52.771" v="440" actId="1076"/>
        <pc:sldMkLst>
          <pc:docMk/>
          <pc:sldMk cId="341030786" sldId="292"/>
        </pc:sldMkLst>
        <pc:spChg chg="mod">
          <ac:chgData name="Sharanya Srinivas Shettigar" userId="S::sharanya257@ascs.sies.edu.in::a96d8aa1-382f-4658-b0cc-817951e3e9f8" providerId="AD" clId="Web-{B2DA0459-9F2A-0901-CEB6-D02AF3C4A693}" dt="2022-02-25T19:11:52.771" v="440" actId="1076"/>
          <ac:spMkLst>
            <pc:docMk/>
            <pc:sldMk cId="341030786" sldId="292"/>
            <ac:spMk id="2" creationId="{4002DACF-5049-4AE7-A737-E1B619794A92}"/>
          </ac:spMkLst>
        </pc:spChg>
        <pc:spChg chg="del">
          <ac:chgData name="Sharanya Srinivas Shettigar" userId="S::sharanya257@ascs.sies.edu.in::a96d8aa1-382f-4658-b0cc-817951e3e9f8" providerId="AD" clId="Web-{B2DA0459-9F2A-0901-CEB6-D02AF3C4A693}" dt="2022-02-25T19:10:56.676" v="433"/>
          <ac:spMkLst>
            <pc:docMk/>
            <pc:sldMk cId="341030786" sldId="292"/>
            <ac:spMk id="19" creationId="{7F57BEA8-497D-4AA8-8A18-BDCD696B25FE}"/>
          </ac:spMkLst>
        </pc:spChg>
        <pc:picChg chg="mod">
          <ac:chgData name="Sharanya Srinivas Shettigar" userId="S::sharanya257@ascs.sies.edu.in::a96d8aa1-382f-4658-b0cc-817951e3e9f8" providerId="AD" clId="Web-{B2DA0459-9F2A-0901-CEB6-D02AF3C4A693}" dt="2022-02-25T19:11:49.193" v="439" actId="1076"/>
          <ac:picMkLst>
            <pc:docMk/>
            <pc:sldMk cId="341030786" sldId="292"/>
            <ac:picMk id="5" creationId="{D6553C5E-C159-4D60-98AC-A6CBCF0FC93D}"/>
          </ac:picMkLst>
        </pc:picChg>
        <pc:cxnChg chg="del">
          <ac:chgData name="Sharanya Srinivas Shettigar" userId="S::sharanya257@ascs.sies.edu.in::a96d8aa1-382f-4658-b0cc-817951e3e9f8" providerId="AD" clId="Web-{B2DA0459-9F2A-0901-CEB6-D02AF3C4A693}" dt="2022-02-25T19:10:56.676" v="433"/>
          <ac:cxnSpMkLst>
            <pc:docMk/>
            <pc:sldMk cId="341030786" sldId="292"/>
            <ac:cxnSpMk id="17" creationId="{D2E961F1-4A28-4A5F-BBD4-6E400E5E6C75}"/>
          </ac:cxnSpMkLst>
        </pc:cxnChg>
        <pc:cxnChg chg="del">
          <ac:chgData name="Sharanya Srinivas Shettigar" userId="S::sharanya257@ascs.sies.edu.in::a96d8aa1-382f-4658-b0cc-817951e3e9f8" providerId="AD" clId="Web-{B2DA0459-9F2A-0901-CEB6-D02AF3C4A693}" dt="2022-02-25T19:10:56.676" v="433"/>
          <ac:cxnSpMkLst>
            <pc:docMk/>
            <pc:sldMk cId="341030786" sldId="292"/>
            <ac:cxnSpMk id="21" creationId="{A82415D3-DDE5-4D63-8CB3-23A5EC581B27}"/>
          </ac:cxnSpMkLst>
        </pc:cxnChg>
        <pc:cxnChg chg="del">
          <ac:chgData name="Sharanya Srinivas Shettigar" userId="S::sharanya257@ascs.sies.edu.in::a96d8aa1-382f-4658-b0cc-817951e3e9f8" providerId="AD" clId="Web-{B2DA0459-9F2A-0901-CEB6-D02AF3C4A693}" dt="2022-02-25T19:10:56.676" v="433"/>
          <ac:cxnSpMkLst>
            <pc:docMk/>
            <pc:sldMk cId="341030786" sldId="292"/>
            <ac:cxnSpMk id="23" creationId="{AD7193FB-6AE6-4B3B-8F89-56B55DD63B4D}"/>
          </ac:cxnSpMkLst>
        </pc:cxnChg>
      </pc:sldChg>
      <pc:sldChg chg="addSp delSp modSp">
        <pc:chgData name="Sharanya Srinivas Shettigar" userId="S::sharanya257@ascs.sies.edu.in::a96d8aa1-382f-4658-b0cc-817951e3e9f8" providerId="AD" clId="Web-{B2DA0459-9F2A-0901-CEB6-D02AF3C4A693}" dt="2022-02-25T17:50:02.141" v="23"/>
        <pc:sldMkLst>
          <pc:docMk/>
          <pc:sldMk cId="963749798" sldId="293"/>
        </pc:sldMkLst>
        <pc:spChg chg="mod">
          <ac:chgData name="Sharanya Srinivas Shettigar" userId="S::sharanya257@ascs.sies.edu.in::a96d8aa1-382f-4658-b0cc-817951e3e9f8" providerId="AD" clId="Web-{B2DA0459-9F2A-0901-CEB6-D02AF3C4A693}" dt="2022-02-25T17:49:54.734" v="20" actId="20577"/>
          <ac:spMkLst>
            <pc:docMk/>
            <pc:sldMk cId="963749798" sldId="293"/>
            <ac:spMk id="3" creationId="{E8195845-8808-482F-BB3B-B66A2B96C998}"/>
          </ac:spMkLst>
        </pc:spChg>
        <pc:spChg chg="add del mod">
          <ac:chgData name="Sharanya Srinivas Shettigar" userId="S::sharanya257@ascs.sies.edu.in::a96d8aa1-382f-4658-b0cc-817951e3e9f8" providerId="AD" clId="Web-{B2DA0459-9F2A-0901-CEB6-D02AF3C4A693}" dt="2022-02-25T17:50:00.219" v="22"/>
          <ac:spMkLst>
            <pc:docMk/>
            <pc:sldMk cId="963749798" sldId="293"/>
            <ac:spMk id="5" creationId="{B6C42354-56D8-4FA6-AF4D-CACD3FC2D6F9}"/>
          </ac:spMkLst>
        </pc:spChg>
        <pc:picChg chg="add del mod">
          <ac:chgData name="Sharanya Srinivas Shettigar" userId="S::sharanya257@ascs.sies.edu.in::a96d8aa1-382f-4658-b0cc-817951e3e9f8" providerId="AD" clId="Web-{B2DA0459-9F2A-0901-CEB6-D02AF3C4A693}" dt="2022-02-25T17:50:02.141" v="23"/>
          <ac:picMkLst>
            <pc:docMk/>
            <pc:sldMk cId="963749798" sldId="293"/>
            <ac:picMk id="4" creationId="{25C98371-53BD-431C-B9BB-2292FFF9451A}"/>
          </ac:picMkLst>
        </pc:picChg>
      </pc:sldChg>
      <pc:sldChg chg="addSp delSp modSp ord">
        <pc:chgData name="Sharanya Srinivas Shettigar" userId="S::sharanya257@ascs.sies.edu.in::a96d8aa1-382f-4658-b0cc-817951e3e9f8" providerId="AD" clId="Web-{B2DA0459-9F2A-0901-CEB6-D02AF3C4A693}" dt="2022-02-25T19:10:00.300" v="430"/>
        <pc:sldMkLst>
          <pc:docMk/>
          <pc:sldMk cId="249759424" sldId="294"/>
        </pc:sldMkLst>
        <pc:spChg chg="add del mod">
          <ac:chgData name="Sharanya Srinivas Shettigar" userId="S::sharanya257@ascs.sies.edu.in::a96d8aa1-382f-4658-b0cc-817951e3e9f8" providerId="AD" clId="Web-{B2DA0459-9F2A-0901-CEB6-D02AF3C4A693}" dt="2022-02-25T18:29:39.563" v="93"/>
          <ac:spMkLst>
            <pc:docMk/>
            <pc:sldMk cId="249759424" sldId="294"/>
            <ac:spMk id="4" creationId="{1D74E300-0D0E-4990-91FA-706F5B1D87B2}"/>
          </ac:spMkLst>
        </pc:spChg>
        <pc:spChg chg="add del mod">
          <ac:chgData name="Sharanya Srinivas Shettigar" userId="S::sharanya257@ascs.sies.edu.in::a96d8aa1-382f-4658-b0cc-817951e3e9f8" providerId="AD" clId="Web-{B2DA0459-9F2A-0901-CEB6-D02AF3C4A693}" dt="2022-02-25T18:33:37.099" v="106"/>
          <ac:spMkLst>
            <pc:docMk/>
            <pc:sldMk cId="249759424" sldId="294"/>
            <ac:spMk id="9" creationId="{A27AB9A8-45EA-48E3-AFAE-DAD8D5E1F64D}"/>
          </ac:spMkLst>
        </pc:spChg>
        <pc:picChg chg="add del mod ord">
          <ac:chgData name="Sharanya Srinivas Shettigar" userId="S::sharanya257@ascs.sies.edu.in::a96d8aa1-382f-4658-b0cc-817951e3e9f8" providerId="AD" clId="Web-{B2DA0459-9F2A-0901-CEB6-D02AF3C4A693}" dt="2022-02-25T18:33:34.490" v="105"/>
          <ac:picMkLst>
            <pc:docMk/>
            <pc:sldMk cId="249759424" sldId="294"/>
            <ac:picMk id="5" creationId="{7C8C186E-DDC7-4CB9-A02F-4DAE49D3208C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8:29:36.406" v="92"/>
          <ac:picMkLst>
            <pc:docMk/>
            <pc:sldMk cId="249759424" sldId="294"/>
            <ac:picMk id="6" creationId="{D7CA4BC5-6718-43BF-8151-E1AA74ADEB78}"/>
          </ac:picMkLst>
        </pc:picChg>
        <pc:picChg chg="add del mod">
          <ac:chgData name="Sharanya Srinivas Shettigar" userId="S::sharanya257@ascs.sies.edu.in::a96d8aa1-382f-4658-b0cc-817951e3e9f8" providerId="AD" clId="Web-{B2DA0459-9F2A-0901-CEB6-D02AF3C4A693}" dt="2022-02-25T18:32:28.254" v="103"/>
          <ac:picMkLst>
            <pc:docMk/>
            <pc:sldMk cId="249759424" sldId="294"/>
            <ac:picMk id="7" creationId="{3961E215-A517-448F-ADFF-2E508273B851}"/>
          </ac:picMkLst>
        </pc:picChg>
        <pc:picChg chg="add mod ord">
          <ac:chgData name="Sharanya Srinivas Shettigar" userId="S::sharanya257@ascs.sies.edu.in::a96d8aa1-382f-4658-b0cc-817951e3e9f8" providerId="AD" clId="Web-{B2DA0459-9F2A-0901-CEB6-D02AF3C4A693}" dt="2022-02-25T18:34:42.741" v="113" actId="1076"/>
          <ac:picMkLst>
            <pc:docMk/>
            <pc:sldMk cId="249759424" sldId="294"/>
            <ac:picMk id="10" creationId="{6DF0A5F3-C111-4AAF-8ADE-4EC3A19286F1}"/>
          </ac:picMkLst>
        </pc:picChg>
      </pc:sldChg>
      <pc:sldChg chg="addSp delSp modSp new mod ord setBg setClrOvrMap">
        <pc:chgData name="Sharanya Srinivas Shettigar" userId="S::sharanya257@ascs.sies.edu.in::a96d8aa1-382f-4658-b0cc-817951e3e9f8" providerId="AD" clId="Web-{B2DA0459-9F2A-0901-CEB6-D02AF3C4A693}" dt="2022-02-25T19:09:10.017" v="429"/>
        <pc:sldMkLst>
          <pc:docMk/>
          <pc:sldMk cId="627946667" sldId="296"/>
        </pc:sldMkLst>
        <pc:spChg chg="mod">
          <ac:chgData name="Sharanya Srinivas Shettigar" userId="S::sharanya257@ascs.sies.edu.in::a96d8aa1-382f-4658-b0cc-817951e3e9f8" providerId="AD" clId="Web-{B2DA0459-9F2A-0901-CEB6-D02AF3C4A693}" dt="2022-02-25T19:08:58.142" v="425" actId="20577"/>
          <ac:spMkLst>
            <pc:docMk/>
            <pc:sldMk cId="627946667" sldId="296"/>
            <ac:spMk id="2" creationId="{1DA25FA4-A2A9-4FC7-AA8C-CC4604A4F0AE}"/>
          </ac:spMkLst>
        </pc:spChg>
        <pc:spChg chg="mod">
          <ac:chgData name="Sharanya Srinivas Shettigar" userId="S::sharanya257@ascs.sies.edu.in::a96d8aa1-382f-4658-b0cc-817951e3e9f8" providerId="AD" clId="Web-{B2DA0459-9F2A-0901-CEB6-D02AF3C4A693}" dt="2022-02-25T19:08:44.939" v="423" actId="1076"/>
          <ac:spMkLst>
            <pc:docMk/>
            <pc:sldMk cId="627946667" sldId="296"/>
            <ac:spMk id="3" creationId="{9695A11C-5D38-4752-B211-39A864F5735A}"/>
          </ac:spMkLst>
        </pc:spChg>
        <pc:spChg chg="add del mod">
          <ac:chgData name="Sharanya Srinivas Shettigar" userId="S::sharanya257@ascs.sies.edu.in::a96d8aa1-382f-4658-b0cc-817951e3e9f8" providerId="AD" clId="Web-{B2DA0459-9F2A-0901-CEB6-D02AF3C4A693}" dt="2022-02-25T19:09:10.017" v="429"/>
          <ac:spMkLst>
            <pc:docMk/>
            <pc:sldMk cId="627946667" sldId="296"/>
            <ac:spMk id="6" creationId="{09BE57A2-0A2A-40F8-B737-EE6EF35258F6}"/>
          </ac:spMkLst>
        </pc:spChg>
        <pc:spChg chg="add del">
          <ac:chgData name="Sharanya Srinivas Shettigar" userId="S::sharanya257@ascs.sies.edu.in::a96d8aa1-382f-4658-b0cc-817951e3e9f8" providerId="AD" clId="Web-{B2DA0459-9F2A-0901-CEB6-D02AF3C4A693}" dt="2022-02-25T19:08:14.922" v="420"/>
          <ac:spMkLst>
            <pc:docMk/>
            <pc:sldMk cId="627946667" sldId="296"/>
            <ac:spMk id="11" creationId="{5E8D2E83-FB3A-40E7-A9E5-7AB389D612B4}"/>
          </ac:spMkLst>
        </pc:spChg>
        <pc:picChg chg="add mod ord">
          <ac:chgData name="Sharanya Srinivas Shettigar" userId="S::sharanya257@ascs.sies.edu.in::a96d8aa1-382f-4658-b0cc-817951e3e9f8" providerId="AD" clId="Web-{B2DA0459-9F2A-0901-CEB6-D02AF3C4A693}" dt="2022-02-25T19:08:49.908" v="424" actId="1076"/>
          <ac:picMkLst>
            <pc:docMk/>
            <pc:sldMk cId="627946667" sldId="296"/>
            <ac:picMk id="5" creationId="{AD5EAF9A-D3FE-4935-B4AC-427CF6686AC7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B2DA0459-9F2A-0901-CEB6-D02AF3C4A693}" dt="2022-02-25T19:17:26.247" v="495" actId="1076"/>
        <pc:sldMkLst>
          <pc:docMk/>
          <pc:sldMk cId="3546858708" sldId="298"/>
        </pc:sldMkLst>
        <pc:spChg chg="mod">
          <ac:chgData name="Sharanya Srinivas Shettigar" userId="S::sharanya257@ascs.sies.edu.in::a96d8aa1-382f-4658-b0cc-817951e3e9f8" providerId="AD" clId="Web-{B2DA0459-9F2A-0901-CEB6-D02AF3C4A693}" dt="2022-02-25T19:17:26.247" v="495" actId="1076"/>
          <ac:spMkLst>
            <pc:docMk/>
            <pc:sldMk cId="3546858708" sldId="298"/>
            <ac:spMk id="2" creationId="{4002DACF-5049-4AE7-A737-E1B619794A92}"/>
          </ac:spMkLst>
        </pc:spChg>
        <pc:spChg chg="add del mod">
          <ac:chgData name="Sharanya Srinivas Shettigar" userId="S::sharanya257@ascs.sies.edu.in::a96d8aa1-382f-4658-b0cc-817951e3e9f8" providerId="AD" clId="Web-{B2DA0459-9F2A-0901-CEB6-D02AF3C4A693}" dt="2022-02-25T19:15:39.839" v="484" actId="14100"/>
          <ac:spMkLst>
            <pc:docMk/>
            <pc:sldMk cId="3546858708" sldId="298"/>
            <ac:spMk id="7" creationId="{D596940E-B48E-4FBC-B0F4-B7B40B52C2E0}"/>
          </ac:spMkLst>
        </pc:spChg>
        <pc:graphicFrameChg chg="add del mod ord modGraphic">
          <ac:chgData name="Sharanya Srinivas Shettigar" userId="S::sharanya257@ascs.sies.edu.in::a96d8aa1-382f-4658-b0cc-817951e3e9f8" providerId="AD" clId="Web-{B2DA0459-9F2A-0901-CEB6-D02AF3C4A693}" dt="2022-02-25T19:15:30.120" v="483"/>
          <ac:graphicFrameMkLst>
            <pc:docMk/>
            <pc:sldMk cId="3546858708" sldId="298"/>
            <ac:graphicFrameMk id="8" creationId="{A7D9193F-03C3-4229-8F3B-574CFF0FAF3C}"/>
          </ac:graphicFrameMkLst>
        </pc:graphicFrameChg>
        <pc:picChg chg="add del mod">
          <ac:chgData name="Sharanya Srinivas Shettigar" userId="S::sharanya257@ascs.sies.edu.in::a96d8aa1-382f-4658-b0cc-817951e3e9f8" providerId="AD" clId="Web-{B2DA0459-9F2A-0901-CEB6-D02AF3C4A693}" dt="2022-02-25T19:14:20.806" v="449"/>
          <ac:picMkLst>
            <pc:docMk/>
            <pc:sldMk cId="3546858708" sldId="298"/>
            <ac:picMk id="3" creationId="{06EF2EE1-746D-4793-B6F9-9E2DD81072B8}"/>
          </ac:picMkLst>
        </pc:picChg>
        <pc:picChg chg="add mod">
          <ac:chgData name="Sharanya Srinivas Shettigar" userId="S::sharanya257@ascs.sies.edu.in::a96d8aa1-382f-4658-b0cc-817951e3e9f8" providerId="AD" clId="Web-{B2DA0459-9F2A-0901-CEB6-D02AF3C4A693}" dt="2022-02-25T19:16:48.247" v="493" actId="14100"/>
          <ac:picMkLst>
            <pc:docMk/>
            <pc:sldMk cId="3546858708" sldId="298"/>
            <ac:picMk id="4" creationId="{D6517220-94BC-4EC7-8FAA-B2C506DA30C5}"/>
          </ac:picMkLst>
        </pc:picChg>
        <pc:picChg chg="del">
          <ac:chgData name="Sharanya Srinivas Shettigar" userId="S::sharanya257@ascs.sies.edu.in::a96d8aa1-382f-4658-b0cc-817951e3e9f8" providerId="AD" clId="Web-{B2DA0459-9F2A-0901-CEB6-D02AF3C4A693}" dt="2022-02-25T19:14:49.322" v="453"/>
          <ac:picMkLst>
            <pc:docMk/>
            <pc:sldMk cId="3546858708" sldId="298"/>
            <ac:picMk id="15" creationId="{ADCAF8C3-61F7-423C-8615-9C2AA2183C7B}"/>
          </ac:picMkLst>
        </pc:picChg>
      </pc:sldChg>
    </pc:docChg>
  </pc:docChgLst>
  <pc:docChgLst>
    <pc:chgData name="Sharanya Srinivas Shettigar" userId="a96d8aa1-382f-4658-b0cc-817951e3e9f8" providerId="ADAL" clId="{E0BBACED-C9D7-EF46-AA52-8BAC4519B694}"/>
    <pc:docChg chg="custSel modSld">
      <pc:chgData name="Sharanya Srinivas Shettigar" userId="a96d8aa1-382f-4658-b0cc-817951e3e9f8" providerId="ADAL" clId="{E0BBACED-C9D7-EF46-AA52-8BAC4519B694}" dt="2022-02-25T21:17:34.399" v="202" actId="14100"/>
      <pc:docMkLst>
        <pc:docMk/>
      </pc:docMkLst>
      <pc:sldChg chg="modSp">
        <pc:chgData name="Sharanya Srinivas Shettigar" userId="a96d8aa1-382f-4658-b0cc-817951e3e9f8" providerId="ADAL" clId="{E0BBACED-C9D7-EF46-AA52-8BAC4519B694}" dt="2022-02-25T21:17:34.399" v="202" actId="14100"/>
        <pc:sldMkLst>
          <pc:docMk/>
          <pc:sldMk cId="627946667" sldId="296"/>
        </pc:sldMkLst>
        <pc:spChg chg="mod">
          <ac:chgData name="Sharanya Srinivas Shettigar" userId="a96d8aa1-382f-4658-b0cc-817951e3e9f8" providerId="ADAL" clId="{E0BBACED-C9D7-EF46-AA52-8BAC4519B694}" dt="2022-02-25T21:17:34.399" v="202" actId="14100"/>
          <ac:spMkLst>
            <pc:docMk/>
            <pc:sldMk cId="627946667" sldId="296"/>
            <ac:spMk id="3" creationId="{9695A11C-5D38-4752-B211-39A864F5735A}"/>
          </ac:spMkLst>
        </pc:spChg>
        <pc:picChg chg="mod">
          <ac:chgData name="Sharanya Srinivas Shettigar" userId="a96d8aa1-382f-4658-b0cc-817951e3e9f8" providerId="ADAL" clId="{E0BBACED-C9D7-EF46-AA52-8BAC4519B694}" dt="2022-02-25T21:17:18.460" v="200" actId="1076"/>
          <ac:picMkLst>
            <pc:docMk/>
            <pc:sldMk cId="627946667" sldId="296"/>
            <ac:picMk id="5" creationId="{AD5EAF9A-D3FE-4935-B4AC-427CF6686AC7}"/>
          </ac:picMkLst>
        </pc:picChg>
      </pc:sldChg>
    </pc:docChg>
  </pc:docChgLst>
  <pc:docChgLst>
    <pc:chgData name="Ishika Taposh Ghosh" userId="S::ishika27@ascs.sies.edu.in::186bc856-3984-4db7-ad73-fb43683f362c" providerId="AD" clId="Web-{7C4FA2B7-CD45-E60E-8CB3-383504980B3D}"/>
    <pc:docChg chg="modSld">
      <pc:chgData name="Ishika Taposh Ghosh" userId="S::ishika27@ascs.sies.edu.in::186bc856-3984-4db7-ad73-fb43683f362c" providerId="AD" clId="Web-{7C4FA2B7-CD45-E60E-8CB3-383504980B3D}" dt="2022-02-26T09:37:54.684" v="51" actId="1076"/>
      <pc:docMkLst>
        <pc:docMk/>
      </pc:docMkLst>
      <pc:sldChg chg="addSp modSp">
        <pc:chgData name="Ishika Taposh Ghosh" userId="S::ishika27@ascs.sies.edu.in::186bc856-3984-4db7-ad73-fb43683f362c" providerId="AD" clId="Web-{7C4FA2B7-CD45-E60E-8CB3-383504980B3D}" dt="2022-02-26T09:37:54.684" v="51" actId="1076"/>
        <pc:sldMkLst>
          <pc:docMk/>
          <pc:sldMk cId="109857222" sldId="256"/>
        </pc:sldMkLst>
        <pc:spChg chg="mod">
          <ac:chgData name="Ishika Taposh Ghosh" userId="S::ishika27@ascs.sies.edu.in::186bc856-3984-4db7-ad73-fb43683f362c" providerId="AD" clId="Web-{7C4FA2B7-CD45-E60E-8CB3-383504980B3D}" dt="2022-02-26T09:37:54.684" v="51" actId="1076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Ishika Taposh Ghosh" userId="S::ishika27@ascs.sies.edu.in::186bc856-3984-4db7-ad73-fb43683f362c" providerId="AD" clId="Web-{7C4FA2B7-CD45-E60E-8CB3-383504980B3D}" dt="2022-02-26T09:14:27.851" v="50" actId="1076"/>
          <ac:spMkLst>
            <pc:docMk/>
            <pc:sldMk cId="109857222" sldId="256"/>
            <ac:spMk id="3" creationId="{2B856598-CE46-49A2-9F6B-63394B177E6B}"/>
          </ac:spMkLst>
        </pc:spChg>
      </pc:sldChg>
    </pc:docChg>
  </pc:docChgLst>
  <pc:docChgLst>
    <pc:chgData name="Sharanya Srinivas Shettigar" userId="S::sharanya257@ascs.sies.edu.in::a96d8aa1-382f-4658-b0cc-817951e3e9f8" providerId="AD" clId="Web-{C45290D3-5E76-3B45-75B0-1F2168E5299A}"/>
    <pc:docChg chg="addSld delSld modSld">
      <pc:chgData name="Sharanya Srinivas Shettigar" userId="S::sharanya257@ascs.sies.edu.in::a96d8aa1-382f-4658-b0cc-817951e3e9f8" providerId="AD" clId="Web-{C45290D3-5E76-3B45-75B0-1F2168E5299A}" dt="2022-02-25T15:59:11.032" v="376" actId="1076"/>
      <pc:docMkLst>
        <pc:docMk/>
      </pc:docMkLst>
      <pc:sldChg chg="modSp">
        <pc:chgData name="Sharanya Srinivas Shettigar" userId="S::sharanya257@ascs.sies.edu.in::a96d8aa1-382f-4658-b0cc-817951e3e9f8" providerId="AD" clId="Web-{C45290D3-5E76-3B45-75B0-1F2168E5299A}" dt="2022-02-25T15:09:48.332" v="6"/>
        <pc:sldMkLst>
          <pc:docMk/>
          <pc:sldMk cId="2099391629" sldId="273"/>
        </pc:sldMkLst>
        <pc:picChg chg="mod">
          <ac:chgData name="Sharanya Srinivas Shettigar" userId="S::sharanya257@ascs.sies.edu.in::a96d8aa1-382f-4658-b0cc-817951e3e9f8" providerId="AD" clId="Web-{C45290D3-5E76-3B45-75B0-1F2168E5299A}" dt="2022-02-25T15:09:48.332" v="6"/>
          <ac:picMkLst>
            <pc:docMk/>
            <pc:sldMk cId="2099391629" sldId="273"/>
            <ac:picMk id="7" creationId="{9B2F7938-115E-46B4-88D1-7D1B486D8DAC}"/>
          </ac:picMkLst>
        </pc:picChg>
      </pc:sldChg>
      <pc:sldChg chg="addSp delSp modSp">
        <pc:chgData name="Sharanya Srinivas Shettigar" userId="S::sharanya257@ascs.sies.edu.in::a96d8aa1-382f-4658-b0cc-817951e3e9f8" providerId="AD" clId="Web-{C45290D3-5E76-3B45-75B0-1F2168E5299A}" dt="2022-02-25T15:40:12.700" v="347" actId="1076"/>
        <pc:sldMkLst>
          <pc:docMk/>
          <pc:sldMk cId="4032888889" sldId="276"/>
        </pc:sldMkLst>
        <pc:picChg chg="add mod">
          <ac:chgData name="Sharanya Srinivas Shettigar" userId="S::sharanya257@ascs.sies.edu.in::a96d8aa1-382f-4658-b0cc-817951e3e9f8" providerId="AD" clId="Web-{C45290D3-5E76-3B45-75B0-1F2168E5299A}" dt="2022-02-25T15:40:12.700" v="347" actId="1076"/>
          <ac:picMkLst>
            <pc:docMk/>
            <pc:sldMk cId="4032888889" sldId="276"/>
            <ac:picMk id="3" creationId="{E7606A90-7A3D-4826-8AC8-23DBDDE4327C}"/>
          </ac:picMkLst>
        </pc:picChg>
        <pc:picChg chg="add mod">
          <ac:chgData name="Sharanya Srinivas Shettigar" userId="S::sharanya257@ascs.sies.edu.in::a96d8aa1-382f-4658-b0cc-817951e3e9f8" providerId="AD" clId="Web-{C45290D3-5E76-3B45-75B0-1F2168E5299A}" dt="2022-02-25T15:40:09.731" v="346" actId="14100"/>
          <ac:picMkLst>
            <pc:docMk/>
            <pc:sldMk cId="4032888889" sldId="276"/>
            <ac:picMk id="4" creationId="{1DB4F8D6-5E59-406C-85C0-0C9AA24E6EBC}"/>
          </ac:picMkLst>
        </pc:picChg>
        <pc:picChg chg="mod">
          <ac:chgData name="Sharanya Srinivas Shettigar" userId="S::sharanya257@ascs.sies.edu.in::a96d8aa1-382f-4658-b0cc-817951e3e9f8" providerId="AD" clId="Web-{C45290D3-5E76-3B45-75B0-1F2168E5299A}" dt="2022-02-25T15:39:52.058" v="344" actId="688"/>
          <ac:picMkLst>
            <pc:docMk/>
            <pc:sldMk cId="4032888889" sldId="276"/>
            <ac:picMk id="11" creationId="{1778CC93-C5D3-482B-9609-5D4E1C7BAE5F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36:41.396" v="327"/>
          <ac:picMkLst>
            <pc:docMk/>
            <pc:sldMk cId="4032888889" sldId="276"/>
            <ac:picMk id="12" creationId="{BB2ED116-F1ED-44BE-A74E-1627514CE9AD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37:29.585" v="334"/>
          <ac:picMkLst>
            <pc:docMk/>
            <pc:sldMk cId="4032888889" sldId="276"/>
            <ac:picMk id="13" creationId="{8C5167F1-51A6-4352-B435-876EF4E082E3}"/>
          </ac:picMkLst>
        </pc:picChg>
      </pc:sldChg>
      <pc:sldChg chg="addSp delSp modSp">
        <pc:chgData name="Sharanya Srinivas Shettigar" userId="S::sharanya257@ascs.sies.edu.in::a96d8aa1-382f-4658-b0cc-817951e3e9f8" providerId="AD" clId="Web-{C45290D3-5E76-3B45-75B0-1F2168E5299A}" dt="2022-02-25T15:59:11.032" v="376" actId="1076"/>
        <pc:sldMkLst>
          <pc:docMk/>
          <pc:sldMk cId="2268491114" sldId="279"/>
        </pc:sldMkLst>
        <pc:spChg chg="add del mod">
          <ac:chgData name="Sharanya Srinivas Shettigar" userId="S::sharanya257@ascs.sies.edu.in::a96d8aa1-382f-4658-b0cc-817951e3e9f8" providerId="AD" clId="Web-{C45290D3-5E76-3B45-75B0-1F2168E5299A}" dt="2022-02-25T15:48:59.434" v="349"/>
          <ac:spMkLst>
            <pc:docMk/>
            <pc:sldMk cId="2268491114" sldId="279"/>
            <ac:spMk id="4" creationId="{2B3783A4-EC27-471E-BA8B-41B0FB17B02C}"/>
          </ac:spMkLst>
        </pc:spChg>
        <pc:picChg chg="del">
          <ac:chgData name="Sharanya Srinivas Shettigar" userId="S::sharanya257@ascs.sies.edu.in::a96d8aa1-382f-4658-b0cc-817951e3e9f8" providerId="AD" clId="Web-{C45290D3-5E76-3B45-75B0-1F2168E5299A}" dt="2022-02-25T15:48:56.840" v="348"/>
          <ac:picMkLst>
            <pc:docMk/>
            <pc:sldMk cId="2268491114" sldId="279"/>
            <ac:picMk id="5" creationId="{78EE8C0F-76F8-41BF-8C4B-63DAA334DE47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51:41.376" v="357"/>
          <ac:picMkLst>
            <pc:docMk/>
            <pc:sldMk cId="2268491114" sldId="279"/>
            <ac:picMk id="6" creationId="{EDDB873A-1AE7-40C5-B3F4-5132F89BDCE2}"/>
          </ac:picMkLst>
        </pc:picChg>
        <pc:picChg chg="add mod ord">
          <ac:chgData name="Sharanya Srinivas Shettigar" userId="S::sharanya257@ascs.sies.edu.in::a96d8aa1-382f-4658-b0cc-817951e3e9f8" providerId="AD" clId="Web-{C45290D3-5E76-3B45-75B0-1F2168E5299A}" dt="2022-02-25T15:50:07.045" v="356" actId="14100"/>
          <ac:picMkLst>
            <pc:docMk/>
            <pc:sldMk cId="2268491114" sldId="279"/>
            <ac:picMk id="7" creationId="{30E4F2C8-B2AC-43BA-9E56-74D543812632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54:28.319" v="364"/>
          <ac:picMkLst>
            <pc:docMk/>
            <pc:sldMk cId="2268491114" sldId="279"/>
            <ac:picMk id="9" creationId="{A37E3CE3-1AC4-40B8-9A92-5A2CC6574822}"/>
          </ac:picMkLst>
        </pc:picChg>
        <pc:picChg chg="add mod">
          <ac:chgData name="Sharanya Srinivas Shettigar" userId="S::sharanya257@ascs.sies.edu.in::a96d8aa1-382f-4658-b0cc-817951e3e9f8" providerId="AD" clId="Web-{C45290D3-5E76-3B45-75B0-1F2168E5299A}" dt="2022-02-25T15:52:36.128" v="363" actId="14100"/>
          <ac:picMkLst>
            <pc:docMk/>
            <pc:sldMk cId="2268491114" sldId="279"/>
            <ac:picMk id="11" creationId="{59BC5067-A22D-4C09-9B8A-FCBD01EA1325}"/>
          </ac:picMkLst>
        </pc:picChg>
        <pc:picChg chg="add mod">
          <ac:chgData name="Sharanya Srinivas Shettigar" userId="S::sharanya257@ascs.sies.edu.in::a96d8aa1-382f-4658-b0cc-817951e3e9f8" providerId="AD" clId="Web-{C45290D3-5E76-3B45-75B0-1F2168E5299A}" dt="2022-02-25T15:55:11.226" v="371"/>
          <ac:picMkLst>
            <pc:docMk/>
            <pc:sldMk cId="2268491114" sldId="279"/>
            <ac:picMk id="12" creationId="{5637CF1D-8966-4267-92F5-C2C3B0BC8DD0}"/>
          </ac:picMkLst>
        </pc:picChg>
        <pc:picChg chg="add mod">
          <ac:chgData name="Sharanya Srinivas Shettigar" userId="S::sharanya257@ascs.sies.edu.in::a96d8aa1-382f-4658-b0cc-817951e3e9f8" providerId="AD" clId="Web-{C45290D3-5E76-3B45-75B0-1F2168E5299A}" dt="2022-02-25T15:59:11.032" v="376" actId="1076"/>
          <ac:picMkLst>
            <pc:docMk/>
            <pc:sldMk cId="2268491114" sldId="279"/>
            <ac:picMk id="13" creationId="{0B92C9D1-4D08-4EBE-B032-CA3615E984AF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58:48.812" v="372"/>
          <ac:picMkLst>
            <pc:docMk/>
            <pc:sldMk cId="2268491114" sldId="279"/>
            <ac:picMk id="14" creationId="{2B0F610A-18B3-4ED3-8360-7DBCEABA6289}"/>
          </ac:picMkLst>
        </pc:picChg>
      </pc:sldChg>
      <pc:sldChg chg="addSp delSp modSp add del replId">
        <pc:chgData name="Sharanya Srinivas Shettigar" userId="S::sharanya257@ascs.sies.edu.in::a96d8aa1-382f-4658-b0cc-817951e3e9f8" providerId="AD" clId="Web-{C45290D3-5E76-3B45-75B0-1F2168E5299A}" dt="2022-02-25T15:14:08.496" v="49"/>
        <pc:sldMkLst>
          <pc:docMk/>
          <pc:sldMk cId="1967722215" sldId="289"/>
        </pc:sldMkLst>
        <pc:spChg chg="mod">
          <ac:chgData name="Sharanya Srinivas Shettigar" userId="S::sharanya257@ascs.sies.edu.in::a96d8aa1-382f-4658-b0cc-817951e3e9f8" providerId="AD" clId="Web-{C45290D3-5E76-3B45-75B0-1F2168E5299A}" dt="2022-02-25T15:10:32.693" v="36" actId="1076"/>
          <ac:spMkLst>
            <pc:docMk/>
            <pc:sldMk cId="1967722215" sldId="289"/>
            <ac:spMk id="2" creationId="{9F556224-D733-4099-88D0-71A23D261068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09:19.550" v="2"/>
          <ac:spMkLst>
            <pc:docMk/>
            <pc:sldMk cId="1967722215" sldId="289"/>
            <ac:spMk id="5" creationId="{548BC465-6F7D-4985-A4F5-8F4297EF68BB}"/>
          </ac:spMkLst>
        </pc:spChg>
        <pc:spChg chg="del">
          <ac:chgData name="Sharanya Srinivas Shettigar" userId="S::sharanya257@ascs.sies.edu.in::a96d8aa1-382f-4658-b0cc-817951e3e9f8" providerId="AD" clId="Web-{C45290D3-5E76-3B45-75B0-1F2168E5299A}" dt="2022-02-25T15:10:01.786" v="7"/>
          <ac:spMkLst>
            <pc:docMk/>
            <pc:sldMk cId="1967722215" sldId="289"/>
            <ac:spMk id="8" creationId="{74426AB7-D619-4515-962A-BC83909EC015}"/>
          </ac:spMkLst>
        </pc:spChg>
        <pc:spChg chg="del">
          <ac:chgData name="Sharanya Srinivas Shettigar" userId="S::sharanya257@ascs.sies.edu.in::a96d8aa1-382f-4658-b0cc-817951e3e9f8" providerId="AD" clId="Web-{C45290D3-5E76-3B45-75B0-1F2168E5299A}" dt="2022-02-25T15:10:01.786" v="7"/>
          <ac:spMkLst>
            <pc:docMk/>
            <pc:sldMk cId="1967722215" sldId="289"/>
            <ac:spMk id="14" creationId="{DE47DF98-723F-4AAC-ABCF-CACBC438F78F}"/>
          </ac:spMkLst>
        </pc:spChg>
        <pc:spChg chg="add">
          <ac:chgData name="Sharanya Srinivas Shettigar" userId="S::sharanya257@ascs.sies.edu.in::a96d8aa1-382f-4658-b0cc-817951e3e9f8" providerId="AD" clId="Web-{C45290D3-5E76-3B45-75B0-1F2168E5299A}" dt="2022-02-25T15:10:01.786" v="7"/>
          <ac:spMkLst>
            <pc:docMk/>
            <pc:sldMk cId="1967722215" sldId="289"/>
            <ac:spMk id="22" creationId="{7F57BEA8-497D-4AA8-8A18-BDCD696B25FE}"/>
          </ac:spMkLst>
        </pc:spChg>
        <pc:picChg chg="del">
          <ac:chgData name="Sharanya Srinivas Shettigar" userId="S::sharanya257@ascs.sies.edu.in::a96d8aa1-382f-4658-b0cc-817951e3e9f8" providerId="AD" clId="Web-{C45290D3-5E76-3B45-75B0-1F2168E5299A}" dt="2022-02-25T15:09:18.253" v="1"/>
          <ac:picMkLst>
            <pc:docMk/>
            <pc:sldMk cId="1967722215" sldId="289"/>
            <ac:picMk id="3" creationId="{75C0745D-A37C-426B-986E-AFC79E3F6481}"/>
          </ac:picMkLst>
        </pc:picChg>
        <pc:picChg chg="add mod ord">
          <ac:chgData name="Sharanya Srinivas Shettigar" userId="S::sharanya257@ascs.sies.edu.in::a96d8aa1-382f-4658-b0cc-817951e3e9f8" providerId="AD" clId="Web-{C45290D3-5E76-3B45-75B0-1F2168E5299A}" dt="2022-02-25T15:10:55.741" v="40"/>
          <ac:picMkLst>
            <pc:docMk/>
            <pc:sldMk cId="1967722215" sldId="289"/>
            <ac:picMk id="6" creationId="{71FE5D67-8FAE-41E0-B6BF-CC52691406EC}"/>
          </ac:picMkLst>
        </pc:picChg>
        <pc:cxnChg chg="del">
          <ac:chgData name="Sharanya Srinivas Shettigar" userId="S::sharanya257@ascs.sies.edu.in::a96d8aa1-382f-4658-b0cc-817951e3e9f8" providerId="AD" clId="Web-{C45290D3-5E76-3B45-75B0-1F2168E5299A}" dt="2022-02-25T15:10:01.786" v="7"/>
          <ac:cxnSpMkLst>
            <pc:docMk/>
            <pc:sldMk cId="1967722215" sldId="289"/>
            <ac:cxnSpMk id="15" creationId="{EA29FC7C-9308-4FDE-8DCA-405668055B0F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0:01.786" v="7"/>
          <ac:cxnSpMkLst>
            <pc:docMk/>
            <pc:sldMk cId="1967722215" sldId="289"/>
            <ac:cxnSpMk id="20" creationId="{D2E961F1-4A28-4A5F-BBD4-6E400E5E6C75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0:01.786" v="7"/>
          <ac:cxnSpMkLst>
            <pc:docMk/>
            <pc:sldMk cId="1967722215" sldId="289"/>
            <ac:cxnSpMk id="24" creationId="{A82415D3-DDE5-4D63-8CB3-23A5EC581B27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0:01.786" v="7"/>
          <ac:cxnSpMkLst>
            <pc:docMk/>
            <pc:sldMk cId="1967722215" sldId="289"/>
            <ac:cxnSpMk id="26" creationId="{AD7193FB-6AE6-4B3B-8F89-56B55DD63B4D}"/>
          </ac:cxnSpMkLst>
        </pc:cxnChg>
      </pc:sldChg>
      <pc:sldChg chg="addSp delSp modSp add replId">
        <pc:chgData name="Sharanya Srinivas Shettigar" userId="S::sharanya257@ascs.sies.edu.in::a96d8aa1-382f-4658-b0cc-817951e3e9f8" providerId="AD" clId="Web-{C45290D3-5E76-3B45-75B0-1F2168E5299A}" dt="2022-02-25T15:17:58.878" v="189" actId="20577"/>
        <pc:sldMkLst>
          <pc:docMk/>
          <pc:sldMk cId="4218243932" sldId="290"/>
        </pc:sldMkLst>
        <pc:spChg chg="mod">
          <ac:chgData name="Sharanya Srinivas Shettigar" userId="S::sharanya257@ascs.sies.edu.in::a96d8aa1-382f-4658-b0cc-817951e3e9f8" providerId="AD" clId="Web-{C45290D3-5E76-3B45-75B0-1F2168E5299A}" dt="2022-02-25T15:17:58.878" v="189" actId="20577"/>
          <ac:spMkLst>
            <pc:docMk/>
            <pc:sldMk cId="4218243932" sldId="290"/>
            <ac:spMk id="2" creationId="{9F556224-D733-4099-88D0-71A23D261068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13:09.729" v="43"/>
          <ac:spMkLst>
            <pc:docMk/>
            <pc:sldMk cId="4218243932" sldId="290"/>
            <ac:spMk id="4" creationId="{968F1C95-3510-4ADC-B9C6-41927D2058DA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14:37.154" v="52"/>
          <ac:spMkLst>
            <pc:docMk/>
            <pc:sldMk cId="4218243932" sldId="290"/>
            <ac:spMk id="22" creationId="{7F57BEA8-497D-4AA8-8A18-BDCD696B25FE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14:37.154" v="51"/>
          <ac:spMkLst>
            <pc:docMk/>
            <pc:sldMk cId="4218243932" sldId="290"/>
            <ac:spMk id="31" creationId="{A4AC5506-6312-4701-8D3C-40187889A947}"/>
          </ac:spMkLst>
        </pc:spChg>
        <pc:spChg chg="add">
          <ac:chgData name="Sharanya Srinivas Shettigar" userId="S::sharanya257@ascs.sies.edu.in::a96d8aa1-382f-4658-b0cc-817951e3e9f8" providerId="AD" clId="Web-{C45290D3-5E76-3B45-75B0-1F2168E5299A}" dt="2022-02-25T15:14:37.154" v="52"/>
          <ac:spMkLst>
            <pc:docMk/>
            <pc:sldMk cId="4218243932" sldId="290"/>
            <ac:spMk id="33" creationId="{7F57BEA8-497D-4AA8-8A18-BDCD696B25FE}"/>
          </ac:spMkLst>
        </pc:spChg>
        <pc:picChg chg="add mod ord">
          <ac:chgData name="Sharanya Srinivas Shettigar" userId="S::sharanya257@ascs.sies.edu.in::a96d8aa1-382f-4658-b0cc-817951e3e9f8" providerId="AD" clId="Web-{C45290D3-5E76-3B45-75B0-1F2168E5299A}" dt="2022-02-25T15:15:07.404" v="54"/>
          <ac:picMkLst>
            <pc:docMk/>
            <pc:sldMk cId="4218243932" sldId="290"/>
            <ac:picMk id="5" creationId="{982BBB42-0F55-411B-8C36-311B2006CF03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13:08.104" v="42"/>
          <ac:picMkLst>
            <pc:docMk/>
            <pc:sldMk cId="4218243932" sldId="290"/>
            <ac:picMk id="6" creationId="{71FE5D67-8FAE-41E0-B6BF-CC52691406EC}"/>
          </ac:picMkLst>
        </pc:picChg>
        <pc:cxnChg chg="add del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20" creationId="{D2E961F1-4A28-4A5F-BBD4-6E400E5E6C75}"/>
          </ac:cxnSpMkLst>
        </pc:cxnChg>
        <pc:cxnChg chg="add del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24" creationId="{A82415D3-DDE5-4D63-8CB3-23A5EC581B27}"/>
          </ac:cxnSpMkLst>
        </pc:cxnChg>
        <pc:cxnChg chg="add del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26" creationId="{AD7193FB-6AE6-4B3B-8F89-56B55DD63B4D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34" creationId="{D2E961F1-4A28-4A5F-BBD4-6E400E5E6C75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35" creationId="{A82415D3-DDE5-4D63-8CB3-23A5EC581B27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14:37.154" v="52"/>
          <ac:cxnSpMkLst>
            <pc:docMk/>
            <pc:sldMk cId="4218243932" sldId="290"/>
            <ac:cxnSpMk id="37" creationId="{AD7193FB-6AE6-4B3B-8F89-56B55DD63B4D}"/>
          </ac:cxnSpMkLst>
        </pc:cxnChg>
      </pc:sldChg>
      <pc:sldChg chg="addSp delSp modSp new mod setBg">
        <pc:chgData name="Sharanya Srinivas Shettigar" userId="S::sharanya257@ascs.sies.edu.in::a96d8aa1-382f-4658-b0cc-817951e3e9f8" providerId="AD" clId="Web-{C45290D3-5E76-3B45-75B0-1F2168E5299A}" dt="2022-02-25T15:30:17.635" v="304" actId="1076"/>
        <pc:sldMkLst>
          <pc:docMk/>
          <pc:sldMk cId="1396570927" sldId="291"/>
        </pc:sldMkLst>
        <pc:spChg chg="mod">
          <ac:chgData name="Sharanya Srinivas Shettigar" userId="S::sharanya257@ascs.sies.edu.in::a96d8aa1-382f-4658-b0cc-817951e3e9f8" providerId="AD" clId="Web-{C45290D3-5E76-3B45-75B0-1F2168E5299A}" dt="2022-02-25T15:29:16.774" v="298"/>
          <ac:spMkLst>
            <pc:docMk/>
            <pc:sldMk cId="1396570927" sldId="291"/>
            <ac:spMk id="2" creationId="{4002DACF-5049-4AE7-A737-E1B619794A92}"/>
          </ac:spMkLst>
        </pc:spChg>
        <pc:spChg chg="del mod">
          <ac:chgData name="Sharanya Srinivas Shettigar" userId="S::sharanya257@ascs.sies.edu.in::a96d8aa1-382f-4658-b0cc-817951e3e9f8" providerId="AD" clId="Web-{C45290D3-5E76-3B45-75B0-1F2168E5299A}" dt="2022-02-25T15:19:39.178" v="229"/>
          <ac:spMkLst>
            <pc:docMk/>
            <pc:sldMk cId="1396570927" sldId="291"/>
            <ac:spMk id="3" creationId="{3C8918AC-4539-4A55-9A36-AE6F9A2A0336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20:26.133" v="238"/>
          <ac:spMkLst>
            <pc:docMk/>
            <pc:sldMk cId="1396570927" sldId="291"/>
            <ac:spMk id="6" creationId="{E7B77DA9-2311-46A3-B472-293884F68BC4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29:16.774" v="298"/>
          <ac:spMkLst>
            <pc:docMk/>
            <pc:sldMk cId="1396570927" sldId="291"/>
            <ac:spMk id="8" creationId="{488333BA-AE6E-427A-9B16-A39C8073F4EB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29:16.774" v="298"/>
          <ac:spMkLst>
            <pc:docMk/>
            <pc:sldMk cId="1396570927" sldId="291"/>
            <ac:spMk id="10" creationId="{F98ED85F-DCEE-4B50-802E-71A6E3E12B04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21:10.040" v="240"/>
          <ac:spMkLst>
            <pc:docMk/>
            <pc:sldMk cId="1396570927" sldId="291"/>
            <ac:spMk id="11" creationId="{71DF8D67-D2D6-4CE8-9B19-6AB42934D754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22:20.417" v="249"/>
          <ac:spMkLst>
            <pc:docMk/>
            <pc:sldMk cId="1396570927" sldId="291"/>
            <ac:spMk id="14" creationId="{046EF650-958A-4E76-A26C-4AA39D72B9F6}"/>
          </ac:spMkLst>
        </pc:spChg>
        <pc:spChg chg="add">
          <ac:chgData name="Sharanya Srinivas Shettigar" userId="S::sharanya257@ascs.sies.edu.in::a96d8aa1-382f-4658-b0cc-817951e3e9f8" providerId="AD" clId="Web-{C45290D3-5E76-3B45-75B0-1F2168E5299A}" dt="2022-02-25T15:29:16.774" v="298"/>
          <ac:spMkLst>
            <pc:docMk/>
            <pc:sldMk cId="1396570927" sldId="291"/>
            <ac:spMk id="18" creationId="{7F57BEA8-497D-4AA8-8A18-BDCD696B25FE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29:11.383" v="297"/>
          <ac:spMkLst>
            <pc:docMk/>
            <pc:sldMk cId="1396570927" sldId="291"/>
            <ac:spMk id="22" creationId="{7F57BEA8-497D-4AA8-8A18-BDCD696B25FE}"/>
          </ac:spMkLst>
        </pc:spChg>
        <pc:picChg chg="add del mod ord">
          <ac:chgData name="Sharanya Srinivas Shettigar" userId="S::sharanya257@ascs.sies.edu.in::a96d8aa1-382f-4658-b0cc-817951e3e9f8" providerId="AD" clId="Web-{C45290D3-5E76-3B45-75B0-1F2168E5299A}" dt="2022-02-25T15:20:05.195" v="237"/>
          <ac:picMkLst>
            <pc:docMk/>
            <pc:sldMk cId="1396570927" sldId="291"/>
            <ac:picMk id="4" creationId="{9A6F0FF7-5EDE-41D8-BE56-378916A06FBB}"/>
          </ac:picMkLst>
        </pc:picChg>
        <pc:picChg chg="add del mod ord">
          <ac:chgData name="Sharanya Srinivas Shettigar" userId="S::sharanya257@ascs.sies.edu.in::a96d8aa1-382f-4658-b0cc-817951e3e9f8" providerId="AD" clId="Web-{C45290D3-5E76-3B45-75B0-1F2168E5299A}" dt="2022-02-25T15:21:08.572" v="239"/>
          <ac:picMkLst>
            <pc:docMk/>
            <pc:sldMk cId="1396570927" sldId="291"/>
            <ac:picMk id="7" creationId="{FC829DBC-CD65-4DE5-9E16-DD0D9340FFC7}"/>
          </ac:picMkLst>
        </pc:picChg>
        <pc:picChg chg="add del mod ord">
          <ac:chgData name="Sharanya Srinivas Shettigar" userId="S::sharanya257@ascs.sies.edu.in::a96d8aa1-382f-4658-b0cc-817951e3e9f8" providerId="AD" clId="Web-{C45290D3-5E76-3B45-75B0-1F2168E5299A}" dt="2022-02-25T15:22:18.839" v="248"/>
          <ac:picMkLst>
            <pc:docMk/>
            <pc:sldMk cId="1396570927" sldId="291"/>
            <ac:picMk id="12" creationId="{C343C941-2852-45C3-BA3E-A2EB266DC144}"/>
          </ac:picMkLst>
        </pc:picChg>
        <pc:picChg chg="add mod ord">
          <ac:chgData name="Sharanya Srinivas Shettigar" userId="S::sharanya257@ascs.sies.edu.in::a96d8aa1-382f-4658-b0cc-817951e3e9f8" providerId="AD" clId="Web-{C45290D3-5E76-3B45-75B0-1F2168E5299A}" dt="2022-02-25T15:30:17.635" v="304" actId="1076"/>
          <ac:picMkLst>
            <pc:docMk/>
            <pc:sldMk cId="1396570927" sldId="291"/>
            <ac:picMk id="15" creationId="{ADCAF8C3-61F7-423C-8615-9C2AA2183C7B}"/>
          </ac:picMkLst>
        </pc:picChg>
        <pc:cxnChg chg="add">
          <ac:chgData name="Sharanya Srinivas Shettigar" userId="S::sharanya257@ascs.sies.edu.in::a96d8aa1-382f-4658-b0cc-817951e3e9f8" providerId="AD" clId="Web-{C45290D3-5E76-3B45-75B0-1F2168E5299A}" dt="2022-02-25T15:29:16.774" v="298"/>
          <ac:cxnSpMkLst>
            <pc:docMk/>
            <pc:sldMk cId="1396570927" sldId="291"/>
            <ac:cxnSpMk id="17" creationId="{D2E961F1-4A28-4A5F-BBD4-6E400E5E6C75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29:16.774" v="298"/>
          <ac:cxnSpMkLst>
            <pc:docMk/>
            <pc:sldMk cId="1396570927" sldId="291"/>
            <ac:cxnSpMk id="19" creationId="{A82415D3-DDE5-4D63-8CB3-23A5EC581B27}"/>
          </ac:cxnSpMkLst>
        </pc:cxnChg>
        <pc:cxnChg chg="add del">
          <ac:chgData name="Sharanya Srinivas Shettigar" userId="S::sharanya257@ascs.sies.edu.in::a96d8aa1-382f-4658-b0cc-817951e3e9f8" providerId="AD" clId="Web-{C45290D3-5E76-3B45-75B0-1F2168E5299A}" dt="2022-02-25T15:29:11.383" v="297"/>
          <ac:cxnSpMkLst>
            <pc:docMk/>
            <pc:sldMk cId="1396570927" sldId="291"/>
            <ac:cxnSpMk id="20" creationId="{D2E961F1-4A28-4A5F-BBD4-6E400E5E6C75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29:16.774" v="298"/>
          <ac:cxnSpMkLst>
            <pc:docMk/>
            <pc:sldMk cId="1396570927" sldId="291"/>
            <ac:cxnSpMk id="21" creationId="{AD7193FB-6AE6-4B3B-8F89-56B55DD63B4D}"/>
          </ac:cxnSpMkLst>
        </pc:cxnChg>
        <pc:cxnChg chg="add del">
          <ac:chgData name="Sharanya Srinivas Shettigar" userId="S::sharanya257@ascs.sies.edu.in::a96d8aa1-382f-4658-b0cc-817951e3e9f8" providerId="AD" clId="Web-{C45290D3-5E76-3B45-75B0-1F2168E5299A}" dt="2022-02-25T15:29:11.383" v="297"/>
          <ac:cxnSpMkLst>
            <pc:docMk/>
            <pc:sldMk cId="1396570927" sldId="291"/>
            <ac:cxnSpMk id="24" creationId="{A82415D3-DDE5-4D63-8CB3-23A5EC581B27}"/>
          </ac:cxnSpMkLst>
        </pc:cxnChg>
        <pc:cxnChg chg="add del">
          <ac:chgData name="Sharanya Srinivas Shettigar" userId="S::sharanya257@ascs.sies.edu.in::a96d8aa1-382f-4658-b0cc-817951e3e9f8" providerId="AD" clId="Web-{C45290D3-5E76-3B45-75B0-1F2168E5299A}" dt="2022-02-25T15:29:11.383" v="297"/>
          <ac:cxnSpMkLst>
            <pc:docMk/>
            <pc:sldMk cId="1396570927" sldId="291"/>
            <ac:cxnSpMk id="26" creationId="{AD7193FB-6AE6-4B3B-8F89-56B55DD63B4D}"/>
          </ac:cxnSpMkLst>
        </pc:cxnChg>
      </pc:sldChg>
      <pc:sldChg chg="addSp delSp modSp add replId">
        <pc:chgData name="Sharanya Srinivas Shettigar" userId="S::sharanya257@ascs.sies.edu.in::a96d8aa1-382f-4658-b0cc-817951e3e9f8" providerId="AD" clId="Web-{C45290D3-5E76-3B45-75B0-1F2168E5299A}" dt="2022-02-25T15:30:27.854" v="306" actId="1076"/>
        <pc:sldMkLst>
          <pc:docMk/>
          <pc:sldMk cId="341030786" sldId="292"/>
        </pc:sldMkLst>
        <pc:spChg chg="mod">
          <ac:chgData name="Sharanya Srinivas Shettigar" userId="S::sharanya257@ascs.sies.edu.in::a96d8aa1-382f-4658-b0cc-817951e3e9f8" providerId="AD" clId="Web-{C45290D3-5E76-3B45-75B0-1F2168E5299A}" dt="2022-02-25T15:29:42.040" v="301"/>
          <ac:spMkLst>
            <pc:docMk/>
            <pc:sldMk cId="341030786" sldId="292"/>
            <ac:spMk id="2" creationId="{4002DACF-5049-4AE7-A737-E1B619794A92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25:05.750" v="259"/>
          <ac:spMkLst>
            <pc:docMk/>
            <pc:sldMk cId="341030786" sldId="292"/>
            <ac:spMk id="4" creationId="{1495CC6F-7614-4140-85D8-80449E109D01}"/>
          </ac:spMkLst>
        </pc:spChg>
        <pc:spChg chg="del">
          <ac:chgData name="Sharanya Srinivas Shettigar" userId="S::sharanya257@ascs.sies.edu.in::a96d8aa1-382f-4658-b0cc-817951e3e9f8" providerId="AD" clId="Web-{C45290D3-5E76-3B45-75B0-1F2168E5299A}" dt="2022-02-25T15:26:05.846" v="295"/>
          <ac:spMkLst>
            <pc:docMk/>
            <pc:sldMk cId="341030786" sldId="292"/>
            <ac:spMk id="8" creationId="{488333BA-AE6E-427A-9B16-A39C8073F4EB}"/>
          </ac:spMkLst>
        </pc:spChg>
        <pc:spChg chg="del">
          <ac:chgData name="Sharanya Srinivas Shettigar" userId="S::sharanya257@ascs.sies.edu.in::a96d8aa1-382f-4658-b0cc-817951e3e9f8" providerId="AD" clId="Web-{C45290D3-5E76-3B45-75B0-1F2168E5299A}" dt="2022-02-25T15:26:05.846" v="295"/>
          <ac:spMkLst>
            <pc:docMk/>
            <pc:sldMk cId="341030786" sldId="292"/>
            <ac:spMk id="10" creationId="{F98ED85F-DCEE-4B50-802E-71A6E3E12B04}"/>
          </ac:spMkLst>
        </pc:spChg>
        <pc:spChg chg="add del">
          <ac:chgData name="Sharanya Srinivas Shettigar" userId="S::sharanya257@ascs.sies.edu.in::a96d8aa1-382f-4658-b0cc-817951e3e9f8" providerId="AD" clId="Web-{C45290D3-5E76-3B45-75B0-1F2168E5299A}" dt="2022-02-25T15:29:42.040" v="301"/>
          <ac:spMkLst>
            <pc:docMk/>
            <pc:sldMk cId="341030786" sldId="292"/>
            <ac:spMk id="12" creationId="{A4AC5506-6312-4701-8D3C-40187889A947}"/>
          </ac:spMkLst>
        </pc:spChg>
        <pc:spChg chg="add">
          <ac:chgData name="Sharanya Srinivas Shettigar" userId="S::sharanya257@ascs.sies.edu.in::a96d8aa1-382f-4658-b0cc-817951e3e9f8" providerId="AD" clId="Web-{C45290D3-5E76-3B45-75B0-1F2168E5299A}" dt="2022-02-25T15:29:42.040" v="301"/>
          <ac:spMkLst>
            <pc:docMk/>
            <pc:sldMk cId="341030786" sldId="292"/>
            <ac:spMk id="19" creationId="{7F57BEA8-497D-4AA8-8A18-BDCD696B25FE}"/>
          </ac:spMkLst>
        </pc:spChg>
        <pc:picChg chg="add mod ord">
          <ac:chgData name="Sharanya Srinivas Shettigar" userId="S::sharanya257@ascs.sies.edu.in::a96d8aa1-382f-4658-b0cc-817951e3e9f8" providerId="AD" clId="Web-{C45290D3-5E76-3B45-75B0-1F2168E5299A}" dt="2022-02-25T15:30:27.854" v="306" actId="1076"/>
          <ac:picMkLst>
            <pc:docMk/>
            <pc:sldMk cId="341030786" sldId="292"/>
            <ac:picMk id="5" creationId="{D6553C5E-C159-4D60-98AC-A6CBCF0FC93D}"/>
          </ac:picMkLst>
        </pc:picChg>
        <pc:picChg chg="del">
          <ac:chgData name="Sharanya Srinivas Shettigar" userId="S::sharanya257@ascs.sies.edu.in::a96d8aa1-382f-4658-b0cc-817951e3e9f8" providerId="AD" clId="Web-{C45290D3-5E76-3B45-75B0-1F2168E5299A}" dt="2022-02-25T15:25:04.469" v="258"/>
          <ac:picMkLst>
            <pc:docMk/>
            <pc:sldMk cId="341030786" sldId="292"/>
            <ac:picMk id="15" creationId="{ADCAF8C3-61F7-423C-8615-9C2AA2183C7B}"/>
          </ac:picMkLst>
        </pc:picChg>
        <pc:cxnChg chg="add">
          <ac:chgData name="Sharanya Srinivas Shettigar" userId="S::sharanya257@ascs.sies.edu.in::a96d8aa1-382f-4658-b0cc-817951e3e9f8" providerId="AD" clId="Web-{C45290D3-5E76-3B45-75B0-1F2168E5299A}" dt="2022-02-25T15:29:42.040" v="301"/>
          <ac:cxnSpMkLst>
            <pc:docMk/>
            <pc:sldMk cId="341030786" sldId="292"/>
            <ac:cxnSpMk id="17" creationId="{D2E961F1-4A28-4A5F-BBD4-6E400E5E6C75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29:42.040" v="301"/>
          <ac:cxnSpMkLst>
            <pc:docMk/>
            <pc:sldMk cId="341030786" sldId="292"/>
            <ac:cxnSpMk id="21" creationId="{A82415D3-DDE5-4D63-8CB3-23A5EC581B27}"/>
          </ac:cxnSpMkLst>
        </pc:cxnChg>
        <pc:cxnChg chg="add">
          <ac:chgData name="Sharanya Srinivas Shettigar" userId="S::sharanya257@ascs.sies.edu.in::a96d8aa1-382f-4658-b0cc-817951e3e9f8" providerId="AD" clId="Web-{C45290D3-5E76-3B45-75B0-1F2168E5299A}" dt="2022-02-25T15:29:42.040" v="301"/>
          <ac:cxnSpMkLst>
            <pc:docMk/>
            <pc:sldMk cId="341030786" sldId="292"/>
            <ac:cxnSpMk id="23" creationId="{AD7193FB-6AE6-4B3B-8F89-56B55DD63B4D}"/>
          </ac:cxnSpMkLst>
        </pc:cxnChg>
      </pc:sldChg>
      <pc:sldChg chg="new del">
        <pc:chgData name="Sharanya Srinivas Shettigar" userId="S::sharanya257@ascs.sies.edu.in::a96d8aa1-382f-4658-b0cc-817951e3e9f8" providerId="AD" clId="Web-{C45290D3-5E76-3B45-75B0-1F2168E5299A}" dt="2022-02-25T15:17:49.019" v="123"/>
        <pc:sldMkLst>
          <pc:docMk/>
          <pc:sldMk cId="1969467629" sldId="292"/>
        </pc:sldMkLst>
      </pc:sldChg>
      <pc:sldChg chg="new">
        <pc:chgData name="Sharanya Srinivas Shettigar" userId="S::sharanya257@ascs.sies.edu.in::a96d8aa1-382f-4658-b0cc-817951e3e9f8" providerId="AD" clId="Web-{C45290D3-5E76-3B45-75B0-1F2168E5299A}" dt="2022-02-25T15:30:44.386" v="307"/>
        <pc:sldMkLst>
          <pc:docMk/>
          <pc:sldMk cId="963749798" sldId="293"/>
        </pc:sldMkLst>
      </pc:sldChg>
      <pc:sldChg chg="addSp delSp modSp add replId">
        <pc:chgData name="Sharanya Srinivas Shettigar" userId="S::sharanya257@ascs.sies.edu.in::a96d8aa1-382f-4658-b0cc-817951e3e9f8" providerId="AD" clId="Web-{C45290D3-5E76-3B45-75B0-1F2168E5299A}" dt="2022-02-25T15:33:10.515" v="326" actId="1076"/>
        <pc:sldMkLst>
          <pc:docMk/>
          <pc:sldMk cId="249759424" sldId="294"/>
        </pc:sldMkLst>
        <pc:spChg chg="mod">
          <ac:chgData name="Sharanya Srinivas Shettigar" userId="S::sharanya257@ascs.sies.edu.in::a96d8aa1-382f-4658-b0cc-817951e3e9f8" providerId="AD" clId="Web-{C45290D3-5E76-3B45-75B0-1F2168E5299A}" dt="2022-02-25T15:31:31.824" v="315" actId="20577"/>
          <ac:spMkLst>
            <pc:docMk/>
            <pc:sldMk cId="249759424" sldId="294"/>
            <ac:spMk id="2" creationId="{4002DACF-5049-4AE7-A737-E1B619794A92}"/>
          </ac:spMkLst>
        </pc:spChg>
        <pc:spChg chg="add del mod">
          <ac:chgData name="Sharanya Srinivas Shettigar" userId="S::sharanya257@ascs.sies.edu.in::a96d8aa1-382f-4658-b0cc-817951e3e9f8" providerId="AD" clId="Web-{C45290D3-5E76-3B45-75B0-1F2168E5299A}" dt="2022-02-25T15:32:25.685" v="317"/>
          <ac:spMkLst>
            <pc:docMk/>
            <pc:sldMk cId="249759424" sldId="294"/>
            <ac:spMk id="4" creationId="{CB537153-4B92-467E-A5B3-10372DE0EC7D}"/>
          </ac:spMkLst>
        </pc:spChg>
        <pc:picChg chg="del">
          <ac:chgData name="Sharanya Srinivas Shettigar" userId="S::sharanya257@ascs.sies.edu.in::a96d8aa1-382f-4658-b0cc-817951e3e9f8" providerId="AD" clId="Web-{C45290D3-5E76-3B45-75B0-1F2168E5299A}" dt="2022-02-25T15:31:33.200" v="316"/>
          <ac:picMkLst>
            <pc:docMk/>
            <pc:sldMk cId="249759424" sldId="294"/>
            <ac:picMk id="5" creationId="{D6553C5E-C159-4D60-98AC-A6CBCF0FC93D}"/>
          </ac:picMkLst>
        </pc:picChg>
        <pc:picChg chg="add mod ord">
          <ac:chgData name="Sharanya Srinivas Shettigar" userId="S::sharanya257@ascs.sies.edu.in::a96d8aa1-382f-4658-b0cc-817951e3e9f8" providerId="AD" clId="Web-{C45290D3-5E76-3B45-75B0-1F2168E5299A}" dt="2022-02-25T15:33:10.515" v="326" actId="1076"/>
          <ac:picMkLst>
            <pc:docMk/>
            <pc:sldMk cId="249759424" sldId="294"/>
            <ac:picMk id="6" creationId="{D7CA4BC5-6718-43BF-8151-E1AA74ADEB78}"/>
          </ac:picMkLst>
        </pc:picChg>
      </pc:sldChg>
    </pc:docChg>
  </pc:docChgLst>
  <pc:docChgLst>
    <pc:chgData name="Nusrat Adam Sakharkar" userId="S::nusrat226@ascs.sies.edu.in::9308e564-4d8e-465e-95ac-d0955e201aa8" providerId="AD" clId="Web-{A26BD4BE-2CDB-4FB8-B808-51BEE213A144}"/>
    <pc:docChg chg="delSld modSld">
      <pc:chgData name="Nusrat Adam Sakharkar" userId="S::nusrat226@ascs.sies.edu.in::9308e564-4d8e-465e-95ac-d0955e201aa8" providerId="AD" clId="Web-{A26BD4BE-2CDB-4FB8-B808-51BEE213A144}" dt="2022-02-25T09:09:21.008" v="88" actId="1076"/>
      <pc:docMkLst>
        <pc:docMk/>
      </pc:docMkLst>
      <pc:sldChg chg="del">
        <pc:chgData name="Nusrat Adam Sakharkar" userId="S::nusrat226@ascs.sies.edu.in::9308e564-4d8e-465e-95ac-d0955e201aa8" providerId="AD" clId="Web-{A26BD4BE-2CDB-4FB8-B808-51BEE213A144}" dt="2022-02-25T08:32:21.586" v="25"/>
        <pc:sldMkLst>
          <pc:docMk/>
          <pc:sldMk cId="3057145968" sldId="264"/>
        </pc:sldMkLst>
      </pc:sldChg>
      <pc:sldChg chg="addSp delSp modSp mod setBg">
        <pc:chgData name="Nusrat Adam Sakharkar" userId="S::nusrat226@ascs.sies.edu.in::9308e564-4d8e-465e-95ac-d0955e201aa8" providerId="AD" clId="Web-{A26BD4BE-2CDB-4FB8-B808-51BEE213A144}" dt="2022-02-25T08:47:10.042" v="36" actId="14100"/>
        <pc:sldMkLst>
          <pc:docMk/>
          <pc:sldMk cId="3969556216" sldId="265"/>
        </pc:sldMkLst>
        <pc:spChg chg="add del mod">
          <ac:chgData name="Nusrat Adam Sakharkar" userId="S::nusrat226@ascs.sies.edu.in::9308e564-4d8e-465e-95ac-d0955e201aa8" providerId="AD" clId="Web-{A26BD4BE-2CDB-4FB8-B808-51BEE213A144}" dt="2022-02-25T08:08:42.523" v="1"/>
          <ac:spMkLst>
            <pc:docMk/>
            <pc:sldMk cId="3969556216" sldId="265"/>
            <ac:spMk id="5" creationId="{1551F693-C5DB-49C5-AE49-2C6D2E50D4BA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8:09:08.181" v="3"/>
          <ac:spMkLst>
            <pc:docMk/>
            <pc:sldMk cId="3969556216" sldId="265"/>
            <ac:spMk id="8" creationId="{AD6F4FE8-DF9B-4C2C-8068-75D48570C70A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8:22:59.683" v="9"/>
          <ac:spMkLst>
            <pc:docMk/>
            <pc:sldMk cId="3969556216" sldId="265"/>
            <ac:spMk id="11" creationId="{5960CC7F-A892-43D6-A4F9-838A91CAB9FD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8:23:08.371" v="11"/>
          <ac:spMkLst>
            <pc:docMk/>
            <pc:sldMk cId="3969556216" sldId="265"/>
            <ac:spMk id="14" creationId="{61BE45C0-5ED9-4873-A7B4-E6287289A1A0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8:23:24.027" v="13"/>
          <ac:spMkLst>
            <pc:docMk/>
            <pc:sldMk cId="3969556216" sldId="265"/>
            <ac:spMk id="17" creationId="{02FEC9A9-9877-4634-B2B5-BF97BF427EE5}"/>
          </ac:spMkLst>
        </pc:spChg>
        <pc:spChg chg="add">
          <ac:chgData name="Nusrat Adam Sakharkar" userId="S::nusrat226@ascs.sies.edu.in::9308e564-4d8e-465e-95ac-d0955e201aa8" providerId="AD" clId="Web-{A26BD4BE-2CDB-4FB8-B808-51BEE213A144}" dt="2022-02-25T08:33:07.540" v="26"/>
          <ac:spMkLst>
            <pc:docMk/>
            <pc:sldMk cId="3969556216" sldId="265"/>
            <ac:spMk id="19" creationId="{8D8A27AA-41CF-4522-AF0D-A1744E4B7AF7}"/>
          </ac:spMkLst>
        </pc:spChg>
        <pc:picChg chg="del">
          <ac:chgData name="Nusrat Adam Sakharkar" userId="S::nusrat226@ascs.sies.edu.in::9308e564-4d8e-465e-95ac-d0955e201aa8" providerId="AD" clId="Web-{A26BD4BE-2CDB-4FB8-B808-51BEE213A144}" dt="2022-02-25T08:08:32.836" v="0"/>
          <ac:picMkLst>
            <pc:docMk/>
            <pc:sldMk cId="3969556216" sldId="265"/>
            <ac:picMk id="4" creationId="{A738260E-F7A6-4BF7-92A9-F17AA619BBF0}"/>
          </ac:picMkLst>
        </pc:picChg>
        <pc:picChg chg="add del mod ord">
          <ac:chgData name="Nusrat Adam Sakharkar" userId="S::nusrat226@ascs.sies.edu.in::9308e564-4d8e-465e-95ac-d0955e201aa8" providerId="AD" clId="Web-{A26BD4BE-2CDB-4FB8-B808-51BEE213A144}" dt="2022-02-25T08:08:52.648" v="2"/>
          <ac:picMkLst>
            <pc:docMk/>
            <pc:sldMk cId="3969556216" sldId="265"/>
            <ac:picMk id="6" creationId="{21364EC0-7FDB-4EFD-962F-1ED8E5646633}"/>
          </ac:picMkLst>
        </pc:picChg>
        <pc:picChg chg="add del mod ord">
          <ac:chgData name="Nusrat Adam Sakharkar" userId="S::nusrat226@ascs.sies.edu.in::9308e564-4d8e-465e-95ac-d0955e201aa8" providerId="AD" clId="Web-{A26BD4BE-2CDB-4FB8-B808-51BEE213A144}" dt="2022-02-25T08:22:55.933" v="8"/>
          <ac:picMkLst>
            <pc:docMk/>
            <pc:sldMk cId="3969556216" sldId="265"/>
            <ac:picMk id="9" creationId="{72B0B87E-C6DF-43EC-9A17-15EF3914345B}"/>
          </ac:picMkLst>
        </pc:picChg>
        <pc:picChg chg="add del mod ord">
          <ac:chgData name="Nusrat Adam Sakharkar" userId="S::nusrat226@ascs.sies.edu.in::9308e564-4d8e-465e-95ac-d0955e201aa8" providerId="AD" clId="Web-{A26BD4BE-2CDB-4FB8-B808-51BEE213A144}" dt="2022-02-25T08:23:04.527" v="10"/>
          <ac:picMkLst>
            <pc:docMk/>
            <pc:sldMk cId="3969556216" sldId="265"/>
            <ac:picMk id="12" creationId="{8F20D18A-23A3-4B97-9626-CAB5498E013F}"/>
          </ac:picMkLst>
        </pc:picChg>
        <pc:picChg chg="add del mod ord">
          <ac:chgData name="Nusrat Adam Sakharkar" userId="S::nusrat226@ascs.sies.edu.in::9308e564-4d8e-465e-95ac-d0955e201aa8" providerId="AD" clId="Web-{A26BD4BE-2CDB-4FB8-B808-51BEE213A144}" dt="2022-02-25T08:23:11.558" v="12"/>
          <ac:picMkLst>
            <pc:docMk/>
            <pc:sldMk cId="3969556216" sldId="265"/>
            <ac:picMk id="15" creationId="{8F60F501-3AEC-4B8E-BE4B-471BB0EF3764}"/>
          </ac:picMkLst>
        </pc:picChg>
        <pc:picChg chg="add mod ord">
          <ac:chgData name="Nusrat Adam Sakharkar" userId="S::nusrat226@ascs.sies.edu.in::9308e564-4d8e-465e-95ac-d0955e201aa8" providerId="AD" clId="Web-{A26BD4BE-2CDB-4FB8-B808-51BEE213A144}" dt="2022-02-25T08:47:10.042" v="36" actId="14100"/>
          <ac:picMkLst>
            <pc:docMk/>
            <pc:sldMk cId="3969556216" sldId="265"/>
            <ac:picMk id="18" creationId="{CF20CC2A-6659-4DD5-8FAE-F970C7AFA5C2}"/>
          </ac:picMkLst>
        </pc:picChg>
      </pc:sldChg>
      <pc:sldChg chg="addSp delSp modSp">
        <pc:chgData name="Nusrat Adam Sakharkar" userId="S::nusrat226@ascs.sies.edu.in::9308e564-4d8e-465e-95ac-d0955e201aa8" providerId="AD" clId="Web-{A26BD4BE-2CDB-4FB8-B808-51BEE213A144}" dt="2022-02-25T08:47:18.777" v="38" actId="14100"/>
        <pc:sldMkLst>
          <pc:docMk/>
          <pc:sldMk cId="4167784347" sldId="268"/>
        </pc:sldMkLst>
        <pc:spChg chg="add del mod">
          <ac:chgData name="Nusrat Adam Sakharkar" userId="S::nusrat226@ascs.sies.edu.in::9308e564-4d8e-465e-95ac-d0955e201aa8" providerId="AD" clId="Web-{A26BD4BE-2CDB-4FB8-B808-51BEE213A144}" dt="2022-02-25T08:44:56.102" v="28"/>
          <ac:spMkLst>
            <pc:docMk/>
            <pc:sldMk cId="4167784347" sldId="268"/>
            <ac:spMk id="4" creationId="{8DEEA794-DD97-4CED-AD15-41C6AB35AFCA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8:45:15.774" v="30"/>
          <ac:spMkLst>
            <pc:docMk/>
            <pc:sldMk cId="4167784347" sldId="268"/>
            <ac:spMk id="7" creationId="{2352F326-D84F-4230-A816-528864C08FD4}"/>
          </ac:spMkLst>
        </pc:spChg>
        <pc:picChg chg="add del mod ord">
          <ac:chgData name="Nusrat Adam Sakharkar" userId="S::nusrat226@ascs.sies.edu.in::9308e564-4d8e-465e-95ac-d0955e201aa8" providerId="AD" clId="Web-{A26BD4BE-2CDB-4FB8-B808-51BEE213A144}" dt="2022-02-25T08:45:01.415" v="29"/>
          <ac:picMkLst>
            <pc:docMk/>
            <pc:sldMk cId="4167784347" sldId="268"/>
            <ac:picMk id="5" creationId="{445408E5-CDC5-44C7-86BA-AF9B09C22063}"/>
          </ac:picMkLst>
        </pc:picChg>
        <pc:picChg chg="add mod ord">
          <ac:chgData name="Nusrat Adam Sakharkar" userId="S::nusrat226@ascs.sies.edu.in::9308e564-4d8e-465e-95ac-d0955e201aa8" providerId="AD" clId="Web-{A26BD4BE-2CDB-4FB8-B808-51BEE213A144}" dt="2022-02-25T08:47:18.777" v="38" actId="14100"/>
          <ac:picMkLst>
            <pc:docMk/>
            <pc:sldMk cId="4167784347" sldId="268"/>
            <ac:picMk id="8" creationId="{8B704DAE-6911-4FD0-8595-942997EB2C88}"/>
          </ac:picMkLst>
        </pc:picChg>
        <pc:picChg chg="del">
          <ac:chgData name="Nusrat Adam Sakharkar" userId="S::nusrat226@ascs.sies.edu.in::9308e564-4d8e-465e-95ac-d0955e201aa8" providerId="AD" clId="Web-{A26BD4BE-2CDB-4FB8-B808-51BEE213A144}" dt="2022-02-25T08:44:52.836" v="27"/>
          <ac:picMkLst>
            <pc:docMk/>
            <pc:sldMk cId="4167784347" sldId="268"/>
            <ac:picMk id="9" creationId="{64FE40A0-B157-404A-81EB-7CE4913CE082}"/>
          </ac:picMkLst>
        </pc:picChg>
      </pc:sldChg>
      <pc:sldChg chg="addSp delSp modSp">
        <pc:chgData name="Nusrat Adam Sakharkar" userId="S::nusrat226@ascs.sies.edu.in::9308e564-4d8e-465e-95ac-d0955e201aa8" providerId="AD" clId="Web-{A26BD4BE-2CDB-4FB8-B808-51BEE213A144}" dt="2022-02-25T09:09:21.008" v="88" actId="1076"/>
        <pc:sldMkLst>
          <pc:docMk/>
          <pc:sldMk cId="2832362247" sldId="270"/>
        </pc:sldMkLst>
        <pc:spChg chg="mod">
          <ac:chgData name="Nusrat Adam Sakharkar" userId="S::nusrat226@ascs.sies.edu.in::9308e564-4d8e-465e-95ac-d0955e201aa8" providerId="AD" clId="Web-{A26BD4BE-2CDB-4FB8-B808-51BEE213A144}" dt="2022-02-25T09:08:36.523" v="82"/>
          <ac:spMkLst>
            <pc:docMk/>
            <pc:sldMk cId="2832362247" sldId="270"/>
            <ac:spMk id="2" creationId="{4778A0AF-3FC7-4CEA-BB37-BAEA0D04050C}"/>
          </ac:spMkLst>
        </pc:spChg>
        <pc:spChg chg="add del mod">
          <ac:chgData name="Nusrat Adam Sakharkar" userId="S::nusrat226@ascs.sies.edu.in::9308e564-4d8e-465e-95ac-d0955e201aa8" providerId="AD" clId="Web-{A26BD4BE-2CDB-4FB8-B808-51BEE213A144}" dt="2022-02-25T09:02:42.453" v="42"/>
          <ac:spMkLst>
            <pc:docMk/>
            <pc:sldMk cId="2832362247" sldId="270"/>
            <ac:spMk id="4" creationId="{DA36CE36-CDA8-407B-A115-1559742854E3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03.304" v="79"/>
          <ac:spMkLst>
            <pc:docMk/>
            <pc:sldMk cId="2832362247" sldId="270"/>
            <ac:spMk id="7" creationId="{CD8352A1-E3EF-42BB-9A94-BC847CF2B977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13.141" v="52"/>
          <ac:spMkLst>
            <pc:docMk/>
            <pc:sldMk cId="2832362247" sldId="270"/>
            <ac:spMk id="74" creationId="{1707FC24-6981-43D9-B525-C7832BA22463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9.250" v="49"/>
          <ac:spMkLst>
            <pc:docMk/>
            <pc:sldMk cId="2832362247" sldId="270"/>
            <ac:spMk id="78" creationId="{50F29A51-E6AA-4B0D-83A2-37B4FE38C285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5.250" v="45"/>
          <ac:spMkLst>
            <pc:docMk/>
            <pc:sldMk cId="2832362247" sldId="270"/>
            <ac:spMk id="79" creationId="{D4771268-CB57-404A-9271-370EB28F6090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7.516" v="47"/>
          <ac:spMkLst>
            <pc:docMk/>
            <pc:sldMk cId="2832362247" sldId="270"/>
            <ac:spMk id="81" creationId="{047C8CCB-F95D-4249-92DD-651249D3535A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7.516" v="47"/>
          <ac:spMkLst>
            <pc:docMk/>
            <pc:sldMk cId="2832362247" sldId="270"/>
            <ac:spMk id="82" creationId="{6753252F-4873-4F63-801D-CC719279A7D5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9.250" v="49"/>
          <ac:spMkLst>
            <pc:docMk/>
            <pc:sldMk cId="2832362247" sldId="270"/>
            <ac:spMk id="83" creationId="{EBF87945-A001-489F-9D9B-7D9435F0B9CA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09.250" v="49"/>
          <ac:spMkLst>
            <pc:docMk/>
            <pc:sldMk cId="2832362247" sldId="270"/>
            <ac:spMk id="84" creationId="{FF9B822F-893E-44C8-963C-64F50ACECBB2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13.141" v="51"/>
          <ac:spMkLst>
            <pc:docMk/>
            <pc:sldMk cId="2832362247" sldId="270"/>
            <ac:spMk id="86" creationId="{B84A5EA0-ED6B-49C5-A57B-15A919680C0E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13.141" v="51"/>
          <ac:spMkLst>
            <pc:docMk/>
            <pc:sldMk cId="2832362247" sldId="270"/>
            <ac:spMk id="87" creationId="{5E39A796-BE83-48B1-B33F-35C4A32AAB57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3:13.141" v="51"/>
          <ac:spMkLst>
            <pc:docMk/>
            <pc:sldMk cId="2832362247" sldId="270"/>
            <ac:spMk id="88" creationId="{72F84B47-E267-4194-8194-831DB7B5547F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2"/>
          <ac:spMkLst>
            <pc:docMk/>
            <pc:sldMk cId="2832362247" sldId="270"/>
            <ac:spMk id="90" creationId="{D4771268-CB57-404A-9271-370EB28F6090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1"/>
          <ac:spMkLst>
            <pc:docMk/>
            <pc:sldMk cId="2832362247" sldId="270"/>
            <ac:spMk id="95" creationId="{A8384FB5-9ADC-4DDC-881B-597D56F5B15D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1"/>
          <ac:spMkLst>
            <pc:docMk/>
            <pc:sldMk cId="2832362247" sldId="270"/>
            <ac:spMk id="97" creationId="{91E5A9A7-95C6-4F4F-B00E-C82E07FE62EF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1"/>
          <ac:spMkLst>
            <pc:docMk/>
            <pc:sldMk cId="2832362247" sldId="270"/>
            <ac:spMk id="99" creationId="{D07DD2DE-F619-49DD-B5E7-03A290FF4ED1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1"/>
          <ac:spMkLst>
            <pc:docMk/>
            <pc:sldMk cId="2832362247" sldId="270"/>
            <ac:spMk id="101" creationId="{85149191-5F60-4A28-AAFF-039F96B0F3EC}"/>
          </ac:spMkLst>
        </pc:spChg>
        <pc:spChg chg="add del">
          <ac:chgData name="Nusrat Adam Sakharkar" userId="S::nusrat226@ascs.sies.edu.in::9308e564-4d8e-465e-95ac-d0955e201aa8" providerId="AD" clId="Web-{A26BD4BE-2CDB-4FB8-B808-51BEE213A144}" dt="2022-02-25T09:08:36.523" v="81"/>
          <ac:spMkLst>
            <pc:docMk/>
            <pc:sldMk cId="2832362247" sldId="270"/>
            <ac:spMk id="103" creationId="{F8260ED5-17F7-4158-B241-D51DD4CF1B7E}"/>
          </ac:spMkLst>
        </pc:spChg>
        <pc:spChg chg="add">
          <ac:chgData name="Nusrat Adam Sakharkar" userId="S::nusrat226@ascs.sies.edu.in::9308e564-4d8e-465e-95ac-d0955e201aa8" providerId="AD" clId="Web-{A26BD4BE-2CDB-4FB8-B808-51BEE213A144}" dt="2022-02-25T09:08:36.523" v="82"/>
          <ac:spMkLst>
            <pc:docMk/>
            <pc:sldMk cId="2832362247" sldId="270"/>
            <ac:spMk id="105" creationId="{6753252F-4873-4F63-801D-CC719279A7D5}"/>
          </ac:spMkLst>
        </pc:spChg>
        <pc:spChg chg="add">
          <ac:chgData name="Nusrat Adam Sakharkar" userId="S::nusrat226@ascs.sies.edu.in::9308e564-4d8e-465e-95ac-d0955e201aa8" providerId="AD" clId="Web-{A26BD4BE-2CDB-4FB8-B808-51BEE213A144}" dt="2022-02-25T09:08:36.523" v="82"/>
          <ac:spMkLst>
            <pc:docMk/>
            <pc:sldMk cId="2832362247" sldId="270"/>
            <ac:spMk id="106" creationId="{047C8CCB-F95D-4249-92DD-651249D3535A}"/>
          </ac:spMkLst>
        </pc:spChg>
        <pc:picChg chg="add mod ord modCrop">
          <ac:chgData name="Nusrat Adam Sakharkar" userId="S::nusrat226@ascs.sies.edu.in::9308e564-4d8e-465e-95ac-d0955e201aa8" providerId="AD" clId="Web-{A26BD4BE-2CDB-4FB8-B808-51BEE213A144}" dt="2022-02-25T09:09:21.008" v="88" actId="1076"/>
          <ac:picMkLst>
            <pc:docMk/>
            <pc:sldMk cId="2832362247" sldId="270"/>
            <ac:picMk id="5" creationId="{FC0451AC-5C24-4091-B9AC-5A5BF035E797}"/>
          </ac:picMkLst>
        </pc:picChg>
        <pc:picChg chg="del mod">
          <ac:chgData name="Nusrat Adam Sakharkar" userId="S::nusrat226@ascs.sies.edu.in::9308e564-4d8e-465e-95ac-d0955e201aa8" providerId="AD" clId="Web-{A26BD4BE-2CDB-4FB8-B808-51BEE213A144}" dt="2022-02-25T09:02:28.734" v="41"/>
          <ac:picMkLst>
            <pc:docMk/>
            <pc:sldMk cId="2832362247" sldId="270"/>
            <ac:picMk id="6" creationId="{E15A83EC-8EC9-4669-88AF-640B7B4F9E1B}"/>
          </ac:picMkLst>
        </pc:picChg>
      </pc:sldChg>
    </pc:docChg>
  </pc:docChgLst>
  <pc:docChgLst>
    <pc:chgData name="Sharanya Srinivas Shettigar" userId="S::sharanya257@ascs.sies.edu.in::a96d8aa1-382f-4658-b0cc-817951e3e9f8" providerId="AD" clId="Web-{54C77F5F-3324-4E29-8909-E06A6440EE72}"/>
    <pc:docChg chg="addSld delSld modSld sldOrd">
      <pc:chgData name="Sharanya Srinivas Shettigar" userId="S::sharanya257@ascs.sies.edu.in::a96d8aa1-382f-4658-b0cc-817951e3e9f8" providerId="AD" clId="Web-{54C77F5F-3324-4E29-8909-E06A6440EE72}" dt="2022-02-24T20:04:02.640" v="929"/>
      <pc:docMkLst>
        <pc:docMk/>
      </pc:docMkLst>
      <pc:sldChg chg="addSp delSp modSp">
        <pc:chgData name="Sharanya Srinivas Shettigar" userId="S::sharanya257@ascs.sies.edu.in::a96d8aa1-382f-4658-b0cc-817951e3e9f8" providerId="AD" clId="Web-{54C77F5F-3324-4E29-8909-E06A6440EE72}" dt="2022-02-24T18:37:58.486" v="169"/>
        <pc:sldMkLst>
          <pc:docMk/>
          <pc:sldMk cId="4172247904" sldId="262"/>
        </pc:sldMkLst>
        <pc:spChg chg="mod">
          <ac:chgData name="Sharanya Srinivas Shettigar" userId="S::sharanya257@ascs.sies.edu.in::a96d8aa1-382f-4658-b0cc-817951e3e9f8" providerId="AD" clId="Web-{54C77F5F-3324-4E29-8909-E06A6440EE72}" dt="2022-02-24T18:09:27.456" v="34" actId="20577"/>
          <ac:spMkLst>
            <pc:docMk/>
            <pc:sldMk cId="4172247904" sldId="262"/>
            <ac:spMk id="2" creationId="{9B8DB4AB-BAD0-4132-B0C0-6C19A0F81AB3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25:58.239" v="146"/>
          <ac:spMkLst>
            <pc:docMk/>
            <pc:sldMk cId="4172247904" sldId="262"/>
            <ac:spMk id="3" creationId="{DFDB1CD7-ED73-4220-9A66-AEA840669BCF}"/>
          </ac:spMkLst>
        </pc:spChg>
        <pc:spChg chg="add mod">
          <ac:chgData name="Sharanya Srinivas Shettigar" userId="S::sharanya257@ascs.sies.edu.in::a96d8aa1-382f-4658-b0cc-817951e3e9f8" providerId="AD" clId="Web-{54C77F5F-3324-4E29-8909-E06A6440EE72}" dt="2022-02-24T18:27:47.553" v="160"/>
          <ac:spMkLst>
            <pc:docMk/>
            <pc:sldMk cId="4172247904" sldId="262"/>
            <ac:spMk id="8" creationId="{62CA75DE-D486-478D-B1C4-50722833B7EF}"/>
          </ac:spMkLst>
        </pc:spChg>
        <pc:graphicFrameChg chg="del mod">
          <ac:chgData name="Sharanya Srinivas Shettigar" userId="S::sharanya257@ascs.sies.edu.in::a96d8aa1-382f-4658-b0cc-817951e3e9f8" providerId="AD" clId="Web-{54C77F5F-3324-4E29-8909-E06A6440EE72}" dt="2022-02-24T18:37:58.486" v="169"/>
          <ac:graphicFrameMkLst>
            <pc:docMk/>
            <pc:sldMk cId="4172247904" sldId="262"/>
            <ac:graphicFrameMk id="9" creationId="{77D5980C-DB8C-4CF0-8D50-1596FFBC81DE}"/>
          </ac:graphicFrameMkLst>
        </pc:graphicFrameChg>
        <pc:picChg chg="add del mod ord">
          <ac:chgData name="Sharanya Srinivas Shettigar" userId="S::sharanya257@ascs.sies.edu.in::a96d8aa1-382f-4658-b0cc-817951e3e9f8" providerId="AD" clId="Web-{54C77F5F-3324-4E29-8909-E06A6440EE72}" dt="2022-02-24T18:27:47.553" v="160"/>
          <ac:picMkLst>
            <pc:docMk/>
            <pc:sldMk cId="4172247904" sldId="262"/>
            <ac:picMk id="4" creationId="{1FE6882F-44C7-43BE-8D56-B0A2E580BB68}"/>
          </ac:picMkLst>
        </pc:picChg>
        <pc:picChg chg="add del">
          <ac:chgData name="Sharanya Srinivas Shettigar" userId="S::sharanya257@ascs.sies.edu.in::a96d8aa1-382f-4658-b0cc-817951e3e9f8" providerId="AD" clId="Web-{54C77F5F-3324-4E29-8909-E06A6440EE72}" dt="2022-02-24T18:27:45.553" v="159"/>
          <ac:picMkLst>
            <pc:docMk/>
            <pc:sldMk cId="4172247904" sldId="262"/>
            <ac:picMk id="6" creationId="{2481680A-A985-42A1-84DC-2C8726E02F7C}"/>
          </ac:picMkLst>
        </pc:picChg>
      </pc:sldChg>
      <pc:sldChg chg="addSp delSp modSp new mod setBg setClrOvrMap">
        <pc:chgData name="Sharanya Srinivas Shettigar" userId="S::sharanya257@ascs.sies.edu.in::a96d8aa1-382f-4658-b0cc-817951e3e9f8" providerId="AD" clId="Web-{54C77F5F-3324-4E29-8909-E06A6440EE72}" dt="2022-02-24T18:46:27.729" v="230" actId="1076"/>
        <pc:sldMkLst>
          <pc:docMk/>
          <pc:sldMk cId="1399398104" sldId="263"/>
        </pc:sldMkLst>
        <pc:spChg chg="mod">
          <ac:chgData name="Sharanya Srinivas Shettigar" userId="S::sharanya257@ascs.sies.edu.in::a96d8aa1-382f-4658-b0cc-817951e3e9f8" providerId="AD" clId="Web-{54C77F5F-3324-4E29-8909-E06A6440EE72}" dt="2022-02-24T18:46:27.729" v="230" actId="1076"/>
          <ac:spMkLst>
            <pc:docMk/>
            <pc:sldMk cId="1399398104" sldId="263"/>
            <ac:spMk id="2" creationId="{8D371A1F-04DB-4371-824E-CB709C08DAA5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8:27:06.287" v="153" actId="1076"/>
          <ac:spMkLst>
            <pc:docMk/>
            <pc:sldMk cId="1399398104" sldId="263"/>
            <ac:spMk id="3" creationId="{0AAC63C3-9B6F-460A-AB1D-ED97FBB2757C}"/>
          </ac:spMkLst>
        </pc:spChg>
        <pc:spChg chg="add mod">
          <ac:chgData name="Sharanya Srinivas Shettigar" userId="S::sharanya257@ascs.sies.edu.in::a96d8aa1-382f-4658-b0cc-817951e3e9f8" providerId="AD" clId="Web-{54C77F5F-3324-4E29-8909-E06A6440EE72}" dt="2022-02-24T18:27:02.146" v="152" actId="1076"/>
          <ac:spMkLst>
            <pc:docMk/>
            <pc:sldMk cId="1399398104" sldId="263"/>
            <ac:spMk id="6" creationId="{854F1849-A70B-4C4B-9E34-8426E428CD7D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26:43.959" v="149"/>
          <ac:spMkLst>
            <pc:docMk/>
            <pc:sldMk cId="1399398104" sldId="263"/>
            <ac:spMk id="11" creationId="{1E214AA7-F028-4A0D-8698-61AEC754D1BC}"/>
          </ac:spMkLst>
        </pc:spChg>
        <pc:picChg chg="add del mod ord">
          <ac:chgData name="Sharanya Srinivas Shettigar" userId="S::sharanya257@ascs.sies.edu.in::a96d8aa1-382f-4658-b0cc-817951e3e9f8" providerId="AD" clId="Web-{54C77F5F-3324-4E29-8909-E06A6440EE72}" dt="2022-02-24T18:17:17.089" v="97"/>
          <ac:picMkLst>
            <pc:docMk/>
            <pc:sldMk cId="1399398104" sldId="263"/>
            <ac:picMk id="4" creationId="{35E0A8F8-7612-471C-BE65-699F00C2C46D}"/>
          </ac:picMkLst>
        </pc:picChg>
        <pc:picChg chg="add del mod">
          <ac:chgData name="Sharanya Srinivas Shettigar" userId="S::sharanya257@ascs.sies.edu.in::a96d8aa1-382f-4658-b0cc-817951e3e9f8" providerId="AD" clId="Web-{54C77F5F-3324-4E29-8909-E06A6440EE72}" dt="2022-02-24T18:25:50.942" v="145"/>
          <ac:picMkLst>
            <pc:docMk/>
            <pc:sldMk cId="1399398104" sldId="263"/>
            <ac:picMk id="5" creationId="{B370ECCD-8EB1-4B3A-AF02-7F24A9F58B2E}"/>
          </ac:picMkLst>
        </pc:picChg>
        <pc:picChg chg="add del mod">
          <ac:chgData name="Sharanya Srinivas Shettigar" userId="S::sharanya257@ascs.sies.edu.in::a96d8aa1-382f-4658-b0cc-817951e3e9f8" providerId="AD" clId="Web-{54C77F5F-3324-4E29-8909-E06A6440EE72}" dt="2022-02-24T18:25:13.316" v="137"/>
          <ac:picMkLst>
            <pc:docMk/>
            <pc:sldMk cId="1399398104" sldId="263"/>
            <ac:picMk id="7" creationId="{109FD8EA-8F4F-4D61-99D1-CC3DEE90504C}"/>
          </ac:picMkLst>
        </pc:picChg>
        <pc:picChg chg="add del mod">
          <ac:chgData name="Sharanya Srinivas Shettigar" userId="S::sharanya257@ascs.sies.edu.in::a96d8aa1-382f-4658-b0cc-817951e3e9f8" providerId="AD" clId="Web-{54C77F5F-3324-4E29-8909-E06A6440EE72}" dt="2022-02-24T18:26:24.068" v="148"/>
          <ac:picMkLst>
            <pc:docMk/>
            <pc:sldMk cId="1399398104" sldId="263"/>
            <ac:picMk id="8" creationId="{FB7AD9A3-9EE2-4BE8-8F85-86967FAA62F5}"/>
          </ac:picMkLst>
        </pc:picChg>
        <pc:picChg chg="add">
          <ac:chgData name="Sharanya Srinivas Shettigar" userId="S::sharanya257@ascs.sies.edu.in::a96d8aa1-382f-4658-b0cc-817951e3e9f8" providerId="AD" clId="Web-{54C77F5F-3324-4E29-8909-E06A6440EE72}" dt="2022-02-24T18:27:16.928" v="154"/>
          <ac:picMkLst>
            <pc:docMk/>
            <pc:sldMk cId="1399398104" sldId="263"/>
            <ac:picMk id="9" creationId="{1D528195-7CDB-453D-8CAB-523C4597B87E}"/>
          </ac:picMkLst>
        </pc:picChg>
        <pc:picChg chg="add mod">
          <ac:chgData name="Sharanya Srinivas Shettigar" userId="S::sharanya257@ascs.sies.edu.in::a96d8aa1-382f-4658-b0cc-817951e3e9f8" providerId="AD" clId="Web-{54C77F5F-3324-4E29-8909-E06A6440EE72}" dt="2022-02-24T18:27:39.100" v="158" actId="1076"/>
          <ac:picMkLst>
            <pc:docMk/>
            <pc:sldMk cId="1399398104" sldId="263"/>
            <ac:picMk id="10" creationId="{2BC0F42F-6A60-489C-BD85-B55447E06EB6}"/>
          </ac:picMkLst>
        </pc:picChg>
        <pc:cxnChg chg="add">
          <ac:chgData name="Sharanya Srinivas Shettigar" userId="S::sharanya257@ascs.sies.edu.in::a96d8aa1-382f-4658-b0cc-817951e3e9f8" providerId="AD" clId="Web-{54C77F5F-3324-4E29-8909-E06A6440EE72}" dt="2022-02-24T18:26:43.959" v="149"/>
          <ac:cxnSpMkLst>
            <pc:docMk/>
            <pc:sldMk cId="1399398104" sldId="263"/>
            <ac:cxnSpMk id="13" creationId="{D6206FDC-2777-4D7F-AF9C-73413DA664C9}"/>
          </ac:cxnSpMkLst>
        </pc:cxnChg>
      </pc:sldChg>
      <pc:sldChg chg="addSp delSp modSp new mod setBg">
        <pc:chgData name="Sharanya Srinivas Shettigar" userId="S::sharanya257@ascs.sies.edu.in::a96d8aa1-382f-4658-b0cc-817951e3e9f8" providerId="AD" clId="Web-{54C77F5F-3324-4E29-8909-E06A6440EE72}" dt="2022-02-24T18:44:22.555" v="221"/>
        <pc:sldMkLst>
          <pc:docMk/>
          <pc:sldMk cId="3057145968" sldId="264"/>
        </pc:sldMkLst>
        <pc:spChg chg="mod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2" creationId="{4778A0AF-3FC7-4CEA-BB37-BAEA0D04050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2:27.772" v="211"/>
          <ac:spMkLst>
            <pc:docMk/>
            <pc:sldMk cId="3057145968" sldId="264"/>
            <ac:spMk id="3" creationId="{E867CF64-2245-490C-8143-D30F4E3CACF5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8.570" v="215"/>
          <ac:spMkLst>
            <pc:docMk/>
            <pc:sldMk cId="3057145968" sldId="264"/>
            <ac:spMk id="8" creationId="{F6F3C11A-EE81-40FB-AD65-47F972839E6E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5.133" v="213"/>
          <ac:spMkLst>
            <pc:docMk/>
            <pc:sldMk cId="3057145968" sldId="264"/>
            <ac:spMk id="9" creationId="{A8384FB5-9ADC-4DDC-881B-597D56F5B15D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5.133" v="213"/>
          <ac:spMkLst>
            <pc:docMk/>
            <pc:sldMk cId="3057145968" sldId="264"/>
            <ac:spMk id="11" creationId="{91E5A9A7-95C6-4F4F-B00E-C82E07FE62EF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5.133" v="213"/>
          <ac:spMkLst>
            <pc:docMk/>
            <pc:sldMk cId="3057145968" sldId="264"/>
            <ac:spMk id="13" creationId="{D07DD2DE-F619-49DD-B5E7-03A290FF4ED1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5.133" v="213"/>
          <ac:spMkLst>
            <pc:docMk/>
            <pc:sldMk cId="3057145968" sldId="264"/>
            <ac:spMk id="15" creationId="{85149191-5F60-4A28-AAFF-039F96B0F3EC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5.133" v="213"/>
          <ac:spMkLst>
            <pc:docMk/>
            <pc:sldMk cId="3057145968" sldId="264"/>
            <ac:spMk id="17" creationId="{F8260ED5-17F7-4158-B241-D51DD4CF1B7E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8.570" v="215"/>
          <ac:spMkLst>
            <pc:docMk/>
            <pc:sldMk cId="3057145968" sldId="264"/>
            <ac:spMk id="19" creationId="{C232B152-3720-4D3B-97ED-45CE5483F16F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8.570" v="215"/>
          <ac:spMkLst>
            <pc:docMk/>
            <pc:sldMk cId="3057145968" sldId="264"/>
            <ac:spMk id="20" creationId="{11BAB570-FF10-4E96-8A3F-FA9804702B89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28.570" v="215"/>
          <ac:spMkLst>
            <pc:docMk/>
            <pc:sldMk cId="3057145968" sldId="264"/>
            <ac:spMk id="21" creationId="{4B9FAFB2-BEB5-4848-8018-BCAD99E2E1A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47.492" v="217"/>
          <ac:spMkLst>
            <pc:docMk/>
            <pc:sldMk cId="3057145968" sldId="264"/>
            <ac:spMk id="23" creationId="{605494DE-B078-4D87-BB01-C84320618DAD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47.492" v="217"/>
          <ac:spMkLst>
            <pc:docMk/>
            <pc:sldMk cId="3057145968" sldId="264"/>
            <ac:spMk id="24" creationId="{9A0576B0-CD8C-4661-95C8-A9F2CE7CDDB0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3:47.492" v="217"/>
          <ac:spMkLst>
            <pc:docMk/>
            <pc:sldMk cId="3057145968" sldId="264"/>
            <ac:spMk id="25" creationId="{3FF60E2B-3919-423C-B1FF-56CDE6681165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27" creationId="{C4285719-470E-454C-AF62-8323075F1F5B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28" creationId="{CD9FE4EF-C4D8-49A0-B2FF-81D8DB7D8A24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29" creationId="{4300840D-0A0B-4512-BACA-B439D5B9C57C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30" creationId="{D2B78728-A580-49A7-84F9-6EF6F583ADE0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31" creationId="{38FAA1A1-D861-433F-88FA-1E9D6FD31D11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32" creationId="{8D71EDA1-87BF-4D5D-AB79-F346FD19278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33" creationId="{D77366F5-0427-4D55-BD94-5F30DFCFCE5A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44:22.555" v="221"/>
          <ac:spMkLst>
            <pc:docMk/>
            <pc:sldMk cId="3057145968" sldId="264"/>
            <ac:spMk id="38" creationId="{1707FC24-6981-43D9-B525-C7832BA22463}"/>
          </ac:spMkLst>
        </pc:spChg>
        <pc:picChg chg="add mod ord">
          <ac:chgData name="Sharanya Srinivas Shettigar" userId="S::sharanya257@ascs.sies.edu.in::a96d8aa1-382f-4658-b0cc-817951e3e9f8" providerId="AD" clId="Web-{54C77F5F-3324-4E29-8909-E06A6440EE72}" dt="2022-02-24T18:44:22.555" v="221"/>
          <ac:picMkLst>
            <pc:docMk/>
            <pc:sldMk cId="3057145968" sldId="264"/>
            <ac:picMk id="4" creationId="{A738260E-F7A6-4BF7-92A9-F17AA619BBF0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8:58:28.680" v="358"/>
        <pc:sldMkLst>
          <pc:docMk/>
          <pc:sldMk cId="3969556216" sldId="265"/>
        </pc:sldMkLst>
        <pc:spChg chg="mo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2" creationId="{4778A0AF-3FC7-4CEA-BB37-BAEA0D04050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27" creationId="{C4285719-470E-454C-AF62-8323075F1F5B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28" creationId="{CD9FE4EF-C4D8-49A0-B2FF-81D8DB7D8A24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29" creationId="{4300840D-0A0B-4512-BACA-B439D5B9C57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30" creationId="{D2B78728-A580-49A7-84F9-6EF6F583ADE0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31" creationId="{38FAA1A1-D861-433F-88FA-1E9D6FD31D11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4:07.477" v="220"/>
          <ac:spMkLst>
            <pc:docMk/>
            <pc:sldMk cId="3969556216" sldId="265"/>
            <ac:spMk id="32" creationId="{8D71EDA1-87BF-4D5D-AB79-F346FD19278A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8:44:42.337" v="226"/>
          <ac:spMkLst>
            <pc:docMk/>
            <pc:sldMk cId="3969556216" sldId="265"/>
            <ac:spMk id="33" creationId="{D77366F5-0427-4D55-BD94-5F30DFCFCE5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37" v="226"/>
          <ac:spMkLst>
            <pc:docMk/>
            <pc:sldMk cId="3969556216" sldId="265"/>
            <ac:spMk id="38" creationId="{CEB41C5C-0F34-4DDA-9D7C-5E717F35F60C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45" creationId="{C4285719-470E-454C-AF62-8323075F1F5B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47" creationId="{CD9FE4EF-C4D8-49A0-B2FF-81D8DB7D8A24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49" creationId="{4300840D-0A0B-4512-BACA-B439D5B9C57C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51" creationId="{D2B78728-A580-49A7-84F9-6EF6F583ADE0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53" creationId="{38FAA1A1-D861-433F-88FA-1E9D6FD31D11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35.774" v="223"/>
          <ac:spMkLst>
            <pc:docMk/>
            <pc:sldMk cId="3969556216" sldId="265"/>
            <ac:spMk id="55" creationId="{8D71EDA1-87BF-4D5D-AB79-F346FD19278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57" creationId="{A4E37431-20F0-4DD6-84A9-ED2B644943A2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58" creationId="{0AE98B72-66C6-4AB4-AF0D-BA830DE86393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59" creationId="{407EAFC6-733F-403D-BB4D-05A3A28742F1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60" creationId="{17A36730-4CB0-4F61-AD11-A44C9765833F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61" creationId="{C69C79E1-F916-4929-A4F3-DE763D4BFA57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44:42.321" v="225"/>
          <ac:spMkLst>
            <pc:docMk/>
            <pc:sldMk cId="3969556216" sldId="265"/>
            <ac:spMk id="62" creationId="{767334AB-16BD-4EC7-8C6B-4B5171600933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4" creationId="{C4285719-470E-454C-AF62-8323075F1F5B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5" creationId="{CD9FE4EF-C4D8-49A0-B2FF-81D8DB7D8A24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6" creationId="{4300840D-0A0B-4512-BACA-B439D5B9C57C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7" creationId="{D2B78728-A580-49A7-84F9-6EF6F583ADE0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8" creationId="{38FAA1A1-D861-433F-88FA-1E9D6FD31D11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69" creationId="{8D71EDA1-87BF-4D5D-AB79-F346FD19278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03.710" v="355"/>
          <ac:spMkLst>
            <pc:docMk/>
            <pc:sldMk cId="3969556216" sldId="265"/>
            <ac:spMk id="70" creationId="{D77366F5-0427-4D55-BD94-5F30DFCFCE5A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75" creationId="{1707FC24-6981-43D9-B525-C7832BA22463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80" creationId="{A8384FB5-9ADC-4DDC-881B-597D56F5B15D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82" creationId="{91E5A9A7-95C6-4F4F-B00E-C82E07FE62EF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84" creationId="{D07DD2DE-F619-49DD-B5E7-03A290FF4ED1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86" creationId="{85149191-5F60-4A28-AAFF-039F96B0F3EC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28.680" v="358"/>
          <ac:spMkLst>
            <pc:docMk/>
            <pc:sldMk cId="3969556216" sldId="265"/>
            <ac:spMk id="88" creationId="{F8260ED5-17F7-4158-B241-D51DD4CF1B7E}"/>
          </ac:spMkLst>
        </pc:spChg>
        <pc:picChg chg="mod">
          <ac:chgData name="Sharanya Srinivas Shettigar" userId="S::sharanya257@ascs.sies.edu.in::a96d8aa1-382f-4658-b0cc-817951e3e9f8" providerId="AD" clId="Web-{54C77F5F-3324-4E29-8909-E06A6440EE72}" dt="2022-02-24T18:58:28.680" v="358"/>
          <ac:picMkLst>
            <pc:docMk/>
            <pc:sldMk cId="3969556216" sldId="265"/>
            <ac:picMk id="4" creationId="{A738260E-F7A6-4BF7-92A9-F17AA619BBF0}"/>
          </ac:picMkLst>
        </pc:picChg>
        <pc:cxnChg chg="add del">
          <ac:chgData name="Sharanya Srinivas Shettigar" userId="S::sharanya257@ascs.sies.edu.in::a96d8aa1-382f-4658-b0cc-817951e3e9f8" providerId="AD" clId="Web-{54C77F5F-3324-4E29-8909-E06A6440EE72}" dt="2022-02-24T18:44:42.337" v="226"/>
          <ac:cxnSpMkLst>
            <pc:docMk/>
            <pc:sldMk cId="3969556216" sldId="265"/>
            <ac:cxnSpMk id="40" creationId="{57E1E5E6-F385-4E9C-B201-BA5BDE5CAD52}"/>
          </ac:cxnSpMkLst>
        </pc:cxnChg>
      </pc:sldChg>
      <pc:sldChg chg="new del">
        <pc:chgData name="Sharanya Srinivas Shettigar" userId="S::sharanya257@ascs.sies.edu.in::a96d8aa1-382f-4658-b0cc-817951e3e9f8" providerId="AD" clId="Web-{54C77F5F-3324-4E29-8909-E06A6440EE72}" dt="2022-02-24T19:07:14.767" v="435"/>
        <pc:sldMkLst>
          <pc:docMk/>
          <pc:sldMk cId="1360819342" sldId="266"/>
        </pc:sldMkLst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8:58:09.304" v="356"/>
        <pc:sldMkLst>
          <pc:docMk/>
          <pc:sldMk cId="2609444976" sldId="267"/>
        </pc:sldMkLst>
        <pc:spChg chg="mod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2" creationId="{4778A0AF-3FC7-4CEA-BB37-BAEA0D04050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4" creationId="{C4285719-470E-454C-AF62-8323075F1F5B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5" creationId="{CD9FE4EF-C4D8-49A0-B2FF-81D8DB7D8A24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6" creationId="{4300840D-0A0B-4512-BACA-B439D5B9C57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7" creationId="{D2B78728-A580-49A7-84F9-6EF6F583ADE0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8" creationId="{38FAA1A1-D861-433F-88FA-1E9D6FD31D11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69" creationId="{8D71EDA1-87BF-4D5D-AB79-F346FD19278A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48:20.622" v="233"/>
          <ac:spMkLst>
            <pc:docMk/>
            <pc:sldMk cId="2609444976" sldId="267"/>
            <ac:spMk id="70" creationId="{D77366F5-0427-4D55-BD94-5F30DFCFCE5A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09.304" v="356"/>
          <ac:spMkLst>
            <pc:docMk/>
            <pc:sldMk cId="2609444976" sldId="267"/>
            <ac:spMk id="74" creationId="{1707FC24-6981-43D9-B525-C7832BA22463}"/>
          </ac:spMkLst>
        </pc:spChg>
        <pc:picChg chg="add mod ord">
          <ac:chgData name="Sharanya Srinivas Shettigar" userId="S::sharanya257@ascs.sies.edu.in::a96d8aa1-382f-4658-b0cc-817951e3e9f8" providerId="AD" clId="Web-{54C77F5F-3324-4E29-8909-E06A6440EE72}" dt="2022-02-24T18:58:09.304" v="356"/>
          <ac:picMkLst>
            <pc:docMk/>
            <pc:sldMk cId="2609444976" sldId="267"/>
            <ac:picMk id="3" creationId="{B39CDBD5-C61D-4256-96F4-745B533AB7C4}"/>
          </ac:picMkLst>
        </pc:picChg>
        <pc:picChg chg="del">
          <ac:chgData name="Sharanya Srinivas Shettigar" userId="S::sharanya257@ascs.sies.edu.in::a96d8aa1-382f-4658-b0cc-817951e3e9f8" providerId="AD" clId="Web-{54C77F5F-3324-4E29-8909-E06A6440EE72}" dt="2022-02-24T18:48:19.513" v="232"/>
          <ac:picMkLst>
            <pc:docMk/>
            <pc:sldMk cId="2609444976" sldId="267"/>
            <ac:picMk id="4" creationId="{A738260E-F7A6-4BF7-92A9-F17AA619BBF0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8:58:15.726" v="357"/>
        <pc:sldMkLst>
          <pc:docMk/>
          <pc:sldMk cId="4167784347" sldId="268"/>
        </pc:sldMkLst>
        <pc:spChg chg="mod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2" creationId="{4778A0AF-3FC7-4CEA-BB37-BAEA0D04050C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8:52:25.892" v="311"/>
          <ac:spMkLst>
            <pc:docMk/>
            <pc:sldMk cId="4167784347" sldId="268"/>
            <ac:spMk id="5" creationId="{D664811D-217F-4118-9D38-DD2F4454C4DE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8:53:26.924" v="316"/>
          <ac:spMkLst>
            <pc:docMk/>
            <pc:sldMk cId="4167784347" sldId="268"/>
            <ac:spMk id="8" creationId="{C904DA51-DE97-4B88-B114-0D5153FB252D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4" creationId="{C4285719-470E-454C-AF62-8323075F1F5B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5" creationId="{CD9FE4EF-C4D8-49A0-B2FF-81D8DB7D8A24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6" creationId="{4300840D-0A0B-4512-BACA-B439D5B9C57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7" creationId="{D2B78728-A580-49A7-84F9-6EF6F583ADE0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8" creationId="{38FAA1A1-D861-433F-88FA-1E9D6FD31D11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69" creationId="{8D71EDA1-87BF-4D5D-AB79-F346FD19278A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8:15.726" v="357"/>
          <ac:spMkLst>
            <pc:docMk/>
            <pc:sldMk cId="4167784347" sldId="268"/>
            <ac:spMk id="74" creationId="{1707FC24-6981-43D9-B525-C7832BA22463}"/>
          </ac:spMkLst>
        </pc:spChg>
        <pc:picChg chg="del">
          <ac:chgData name="Sharanya Srinivas Shettigar" userId="S::sharanya257@ascs.sies.edu.in::a96d8aa1-382f-4658-b0cc-817951e3e9f8" providerId="AD" clId="Web-{54C77F5F-3324-4E29-8909-E06A6440EE72}" dt="2022-02-24T18:52:23.829" v="310"/>
          <ac:picMkLst>
            <pc:docMk/>
            <pc:sldMk cId="4167784347" sldId="268"/>
            <ac:picMk id="3" creationId="{B39CDBD5-C61D-4256-96F4-745B533AB7C4}"/>
          </ac:picMkLst>
        </pc:picChg>
        <pc:picChg chg="add del mod ord">
          <ac:chgData name="Sharanya Srinivas Shettigar" userId="S::sharanya257@ascs.sies.edu.in::a96d8aa1-382f-4658-b0cc-817951e3e9f8" providerId="AD" clId="Web-{54C77F5F-3324-4E29-8909-E06A6440EE72}" dt="2022-02-24T18:52:35.955" v="315"/>
          <ac:picMkLst>
            <pc:docMk/>
            <pc:sldMk cId="4167784347" sldId="268"/>
            <ac:picMk id="6" creationId="{A741A0FE-18AC-4C9A-9015-C2060D407753}"/>
          </ac:picMkLst>
        </pc:picChg>
        <pc:picChg chg="add mod ord">
          <ac:chgData name="Sharanya Srinivas Shettigar" userId="S::sharanya257@ascs.sies.edu.in::a96d8aa1-382f-4658-b0cc-817951e3e9f8" providerId="AD" clId="Web-{54C77F5F-3324-4E29-8909-E06A6440EE72}" dt="2022-02-24T18:58:15.726" v="357"/>
          <ac:picMkLst>
            <pc:docMk/>
            <pc:sldMk cId="4167784347" sldId="268"/>
            <ac:picMk id="9" creationId="{64FE40A0-B157-404A-81EB-7CE4913CE082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8:57:56.210" v="354"/>
        <pc:sldMkLst>
          <pc:docMk/>
          <pc:sldMk cId="1606234804" sldId="269"/>
        </pc:sldMkLst>
        <pc:spChg chg="mod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2" creationId="{4778A0AF-3FC7-4CEA-BB37-BAEA0D04050C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8:55:48.880" v="324"/>
          <ac:spMkLst>
            <pc:docMk/>
            <pc:sldMk cId="1606234804" sldId="269"/>
            <ac:spMk id="4" creationId="{1726FEB4-BBD6-4684-BE63-7C75D4C8A7A7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4" creationId="{C4285719-470E-454C-AF62-8323075F1F5B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5" creationId="{CD9FE4EF-C4D8-49A0-B2FF-81D8DB7D8A24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6" creationId="{4300840D-0A0B-4512-BACA-B439D5B9C57C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7" creationId="{D2B78728-A580-49A7-84F9-6EF6F583ADE0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8" creationId="{38FAA1A1-D861-433F-88FA-1E9D6FD31D11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69" creationId="{8D71EDA1-87BF-4D5D-AB79-F346FD19278A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8:57:56.210" v="354"/>
          <ac:spMkLst>
            <pc:docMk/>
            <pc:sldMk cId="1606234804" sldId="269"/>
            <ac:spMk id="74" creationId="{1707FC24-6981-43D9-B525-C7832BA22463}"/>
          </ac:spMkLst>
        </pc:spChg>
        <pc:picChg chg="add mod ord">
          <ac:chgData name="Sharanya Srinivas Shettigar" userId="S::sharanya257@ascs.sies.edu.in::a96d8aa1-382f-4658-b0cc-817951e3e9f8" providerId="AD" clId="Web-{54C77F5F-3324-4E29-8909-E06A6440EE72}" dt="2022-02-24T18:57:56.210" v="354"/>
          <ac:picMkLst>
            <pc:docMk/>
            <pc:sldMk cId="1606234804" sldId="269"/>
            <ac:picMk id="5" creationId="{CE0013DE-4FCC-4572-9C19-B8E1764AC0D1}"/>
          </ac:picMkLst>
        </pc:picChg>
        <pc:picChg chg="del">
          <ac:chgData name="Sharanya Srinivas Shettigar" userId="S::sharanya257@ascs.sies.edu.in::a96d8aa1-382f-4658-b0cc-817951e3e9f8" providerId="AD" clId="Web-{54C77F5F-3324-4E29-8909-E06A6440EE72}" dt="2022-02-24T18:55:47.521" v="323"/>
          <ac:picMkLst>
            <pc:docMk/>
            <pc:sldMk cId="1606234804" sldId="269"/>
            <ac:picMk id="9" creationId="{64FE40A0-B157-404A-81EB-7CE4913CE082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9:02:05.449" v="429" actId="20577"/>
        <pc:sldMkLst>
          <pc:docMk/>
          <pc:sldMk cId="2832362247" sldId="270"/>
        </pc:sldMkLst>
        <pc:spChg chg="mod">
          <ac:chgData name="Sharanya Srinivas Shettigar" userId="S::sharanya257@ascs.sies.edu.in::a96d8aa1-382f-4658-b0cc-817951e3e9f8" providerId="AD" clId="Web-{54C77F5F-3324-4E29-8909-E06A6440EE72}" dt="2022-02-24T19:02:05.449" v="429" actId="20577"/>
          <ac:spMkLst>
            <pc:docMk/>
            <pc:sldMk cId="2832362247" sldId="270"/>
            <ac:spMk id="2" creationId="{4778A0AF-3FC7-4CEA-BB37-BAEA0D04050C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9:01:16.526" v="361"/>
          <ac:spMkLst>
            <pc:docMk/>
            <pc:sldMk cId="2832362247" sldId="270"/>
            <ac:spMk id="4" creationId="{3F88C105-2612-4A4D-BBE6-6CF84B85817A}"/>
          </ac:spMkLst>
        </pc:spChg>
        <pc:picChg chg="del">
          <ac:chgData name="Sharanya Srinivas Shettigar" userId="S::sharanya257@ascs.sies.edu.in::a96d8aa1-382f-4658-b0cc-817951e3e9f8" providerId="AD" clId="Web-{54C77F5F-3324-4E29-8909-E06A6440EE72}" dt="2022-02-24T19:01:15.229" v="360"/>
          <ac:picMkLst>
            <pc:docMk/>
            <pc:sldMk cId="2832362247" sldId="270"/>
            <ac:picMk id="5" creationId="{CE0013DE-4FCC-4572-9C19-B8E1764AC0D1}"/>
          </ac:picMkLst>
        </pc:picChg>
        <pc:picChg chg="add mod ord">
          <ac:chgData name="Sharanya Srinivas Shettigar" userId="S::sharanya257@ascs.sies.edu.in::a96d8aa1-382f-4658-b0cc-817951e3e9f8" providerId="AD" clId="Web-{54C77F5F-3324-4E29-8909-E06A6440EE72}" dt="2022-02-24T19:01:23.386" v="364" actId="1076"/>
          <ac:picMkLst>
            <pc:docMk/>
            <pc:sldMk cId="2832362247" sldId="270"/>
            <ac:picMk id="6" creationId="{E15A83EC-8EC9-4669-88AF-640B7B4F9E1B}"/>
          </ac:picMkLst>
        </pc:picChg>
      </pc:sldChg>
      <pc:sldChg chg="addSp delSp modSp add ord replId">
        <pc:chgData name="Sharanya Srinivas Shettigar" userId="S::sharanya257@ascs.sies.edu.in::a96d8aa1-382f-4658-b0cc-817951e3e9f8" providerId="AD" clId="Web-{54C77F5F-3324-4E29-8909-E06A6440EE72}" dt="2022-02-24T19:16:11.402" v="546" actId="1076"/>
        <pc:sldMkLst>
          <pc:docMk/>
          <pc:sldMk cId="2134540866" sldId="271"/>
        </pc:sldMkLst>
        <pc:spChg chg="mod">
          <ac:chgData name="Sharanya Srinivas Shettigar" userId="S::sharanya257@ascs.sies.edu.in::a96d8aa1-382f-4658-b0cc-817951e3e9f8" providerId="AD" clId="Web-{54C77F5F-3324-4E29-8909-E06A6440EE72}" dt="2022-02-24T19:07:54.096" v="450" actId="20577"/>
          <ac:spMkLst>
            <pc:docMk/>
            <pc:sldMk cId="2134540866" sldId="271"/>
            <ac:spMk id="2" creationId="{8D371A1F-04DB-4371-824E-CB709C08DAA5}"/>
          </ac:spMkLst>
        </pc:spChg>
        <pc:spChg chg="mod">
          <ac:chgData name="Sharanya Srinivas Shettigar" userId="S::sharanya257@ascs.sies.edu.in::a96d8aa1-382f-4658-b0cc-817951e3e9f8" providerId="AD" clId="Web-{54C77F5F-3324-4E29-8909-E06A6440EE72}" dt="2022-02-24T19:08:19.440" v="462" actId="20577"/>
          <ac:spMkLst>
            <pc:docMk/>
            <pc:sldMk cId="2134540866" sldId="271"/>
            <ac:spMk id="3" creationId="{0AAC63C3-9B6F-460A-AB1D-ED97FBB2757C}"/>
          </ac:spMkLst>
        </pc:spChg>
        <pc:spChg chg="mod">
          <ac:chgData name="Sharanya Srinivas Shettigar" userId="S::sharanya257@ascs.sies.edu.in::a96d8aa1-382f-4658-b0cc-817951e3e9f8" providerId="AD" clId="Web-{54C77F5F-3324-4E29-8909-E06A6440EE72}" dt="2022-02-24T19:16:01.917" v="543" actId="14100"/>
          <ac:spMkLst>
            <pc:docMk/>
            <pc:sldMk cId="2134540866" sldId="271"/>
            <ac:spMk id="6" creationId="{854F1849-A70B-4C4B-9E34-8426E428CD7D}"/>
          </ac:spMkLst>
        </pc:spChg>
        <pc:picChg chg="add mod">
          <ac:chgData name="Sharanya Srinivas Shettigar" userId="S::sharanya257@ascs.sies.edu.in::a96d8aa1-382f-4658-b0cc-817951e3e9f8" providerId="AD" clId="Web-{54C77F5F-3324-4E29-8909-E06A6440EE72}" dt="2022-02-24T19:09:19.941" v="467" actId="1076"/>
          <ac:picMkLst>
            <pc:docMk/>
            <pc:sldMk cId="2134540866" sldId="271"/>
            <ac:picMk id="4" creationId="{F4B645E9-20DA-4D49-BFAC-38C508CD5396}"/>
          </ac:picMkLst>
        </pc:picChg>
        <pc:picChg chg="add mod">
          <ac:chgData name="Sharanya Srinivas Shettigar" userId="S::sharanya257@ascs.sies.edu.in::a96d8aa1-382f-4658-b0cc-817951e3e9f8" providerId="AD" clId="Web-{54C77F5F-3324-4E29-8909-E06A6440EE72}" dt="2022-02-24T19:16:11.402" v="546" actId="1076"/>
          <ac:picMkLst>
            <pc:docMk/>
            <pc:sldMk cId="2134540866" sldId="271"/>
            <ac:picMk id="5" creationId="{D8FB81C2-E0EC-4802-9B43-EBC7731ED9FE}"/>
          </ac:picMkLst>
        </pc:picChg>
        <pc:picChg chg="del">
          <ac:chgData name="Sharanya Srinivas Shettigar" userId="S::sharanya257@ascs.sies.edu.in::a96d8aa1-382f-4658-b0cc-817951e3e9f8" providerId="AD" clId="Web-{54C77F5F-3324-4E29-8909-E06A6440EE72}" dt="2022-02-24T19:09:10.957" v="463"/>
          <ac:picMkLst>
            <pc:docMk/>
            <pc:sldMk cId="2134540866" sldId="271"/>
            <ac:picMk id="9" creationId="{1D528195-7CDB-453D-8CAB-523C4597B87E}"/>
          </ac:picMkLst>
        </pc:picChg>
        <pc:picChg chg="del">
          <ac:chgData name="Sharanya Srinivas Shettigar" userId="S::sharanya257@ascs.sies.edu.in::a96d8aa1-382f-4658-b0cc-817951e3e9f8" providerId="AD" clId="Web-{54C77F5F-3324-4E29-8909-E06A6440EE72}" dt="2022-02-24T19:09:22.113" v="468"/>
          <ac:picMkLst>
            <pc:docMk/>
            <pc:sldMk cId="2134540866" sldId="271"/>
            <ac:picMk id="10" creationId="{2BC0F42F-6A60-489C-BD85-B55447E06EB6}"/>
          </ac:picMkLst>
        </pc:picChg>
      </pc:sldChg>
      <pc:sldChg chg="add del replId">
        <pc:chgData name="Sharanya Srinivas Shettigar" userId="S::sharanya257@ascs.sies.edu.in::a96d8aa1-382f-4658-b0cc-817951e3e9f8" providerId="AD" clId="Web-{54C77F5F-3324-4E29-8909-E06A6440EE72}" dt="2022-02-24T19:06:58.314" v="431"/>
        <pc:sldMkLst>
          <pc:docMk/>
          <pc:sldMk cId="2865180676" sldId="271"/>
        </pc:sldMkLst>
      </pc:sldChg>
      <pc:sldChg chg="addSp delSp modSp add ord replId">
        <pc:chgData name="Sharanya Srinivas Shettigar" userId="S::sharanya257@ascs.sies.edu.in::a96d8aa1-382f-4658-b0cc-817951e3e9f8" providerId="AD" clId="Web-{54C77F5F-3324-4E29-8909-E06A6440EE72}" dt="2022-02-24T19:25:05.989" v="634" actId="14100"/>
        <pc:sldMkLst>
          <pc:docMk/>
          <pc:sldMk cId="243623001" sldId="272"/>
        </pc:sldMkLst>
        <pc:spChg chg="mod">
          <ac:chgData name="Sharanya Srinivas Shettigar" userId="S::sharanya257@ascs.sies.edu.in::a96d8aa1-382f-4658-b0cc-817951e3e9f8" providerId="AD" clId="Web-{54C77F5F-3324-4E29-8909-E06A6440EE72}" dt="2022-02-24T19:24:58.848" v="632" actId="20577"/>
          <ac:spMkLst>
            <pc:docMk/>
            <pc:sldMk cId="243623001" sldId="272"/>
            <ac:spMk id="2" creationId="{4778A0AF-3FC7-4CEA-BB37-BAEA0D04050C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9:24:19.691" v="576"/>
          <ac:spMkLst>
            <pc:docMk/>
            <pc:sldMk cId="243623001" sldId="272"/>
            <ac:spMk id="4" creationId="{2AF01F38-A1D4-47BE-BC7F-EC5C07D12A9C}"/>
          </ac:spMkLst>
        </pc:spChg>
        <pc:picChg chg="add mod ord">
          <ac:chgData name="Sharanya Srinivas Shettigar" userId="S::sharanya257@ascs.sies.edu.in::a96d8aa1-382f-4658-b0cc-817951e3e9f8" providerId="AD" clId="Web-{54C77F5F-3324-4E29-8909-E06A6440EE72}" dt="2022-02-24T19:25:05.989" v="634" actId="14100"/>
          <ac:picMkLst>
            <pc:docMk/>
            <pc:sldMk cId="243623001" sldId="272"/>
            <ac:picMk id="5" creationId="{94A132C8-3985-440B-930F-BDB8C674C503}"/>
          </ac:picMkLst>
        </pc:picChg>
        <pc:picChg chg="del">
          <ac:chgData name="Sharanya Srinivas Shettigar" userId="S::sharanya257@ascs.sies.edu.in::a96d8aa1-382f-4658-b0cc-817951e3e9f8" providerId="AD" clId="Web-{54C77F5F-3324-4E29-8909-E06A6440EE72}" dt="2022-02-24T19:24:17.519" v="575"/>
          <ac:picMkLst>
            <pc:docMk/>
            <pc:sldMk cId="243623001" sldId="272"/>
            <ac:picMk id="6" creationId="{E15A83EC-8EC9-4669-88AF-640B7B4F9E1B}"/>
          </ac:picMkLst>
        </pc:picChg>
      </pc:sldChg>
      <pc:sldChg chg="addSp delSp modSp add replId">
        <pc:chgData name="Sharanya Srinivas Shettigar" userId="S::sharanya257@ascs.sies.edu.in::a96d8aa1-382f-4658-b0cc-817951e3e9f8" providerId="AD" clId="Web-{54C77F5F-3324-4E29-8909-E06A6440EE72}" dt="2022-02-24T19:31:37.621" v="733" actId="1076"/>
        <pc:sldMkLst>
          <pc:docMk/>
          <pc:sldMk cId="2099391629" sldId="273"/>
        </pc:sldMkLst>
        <pc:spChg chg="mod">
          <ac:chgData name="Sharanya Srinivas Shettigar" userId="S::sharanya257@ascs.sies.edu.in::a96d8aa1-382f-4658-b0cc-817951e3e9f8" providerId="AD" clId="Web-{54C77F5F-3324-4E29-8909-E06A6440EE72}" dt="2022-02-24T19:31:11.636" v="723" actId="20577"/>
          <ac:spMkLst>
            <pc:docMk/>
            <pc:sldMk cId="2099391629" sldId="273"/>
            <ac:spMk id="2" creationId="{4778A0AF-3FC7-4CEA-BB37-BAEA0D04050C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9:30:49.839" v="707"/>
          <ac:spMkLst>
            <pc:docMk/>
            <pc:sldMk cId="2099391629" sldId="273"/>
            <ac:spMk id="4" creationId="{AF9BDE1F-F7B1-4C8A-92CE-EFD67A2D044E}"/>
          </ac:spMkLst>
        </pc:spChg>
        <pc:spChg chg="del">
          <ac:chgData name="Sharanya Srinivas Shettigar" userId="S::sharanya257@ascs.sies.edu.in::a96d8aa1-382f-4658-b0cc-817951e3e9f8" providerId="AD" clId="Web-{54C77F5F-3324-4E29-8909-E06A6440EE72}" dt="2022-02-24T19:30:56.480" v="709"/>
          <ac:spMkLst>
            <pc:docMk/>
            <pc:sldMk cId="2099391629" sldId="273"/>
            <ac:spMk id="74" creationId="{1707FC24-6981-43D9-B525-C7832BA22463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9:31:24.855" v="727"/>
          <ac:spMkLst>
            <pc:docMk/>
            <pc:sldMk cId="2099391629" sldId="273"/>
            <ac:spMk id="78" creationId="{94990FD4-3026-4B55-A960-87218985697D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9:30:56.480" v="709"/>
          <ac:spMkLst>
            <pc:docMk/>
            <pc:sldMk cId="2099391629" sldId="273"/>
            <ac:spMk id="81" creationId="{FF9B822F-893E-44C8-963C-64F50ACECBB2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9:30:56.480" v="709"/>
          <ac:spMkLst>
            <pc:docMk/>
            <pc:sldMk cId="2099391629" sldId="273"/>
            <ac:spMk id="83" creationId="{EBF87945-A001-489F-9D9B-7D9435F0B9CA}"/>
          </ac:spMkLst>
        </pc:spChg>
        <pc:picChg chg="del">
          <ac:chgData name="Sharanya Srinivas Shettigar" userId="S::sharanya257@ascs.sies.edu.in::a96d8aa1-382f-4658-b0cc-817951e3e9f8" providerId="AD" clId="Web-{54C77F5F-3324-4E29-8909-E06A6440EE72}" dt="2022-02-24T19:30:48.042" v="706"/>
          <ac:picMkLst>
            <pc:docMk/>
            <pc:sldMk cId="2099391629" sldId="273"/>
            <ac:picMk id="5" creationId="{94A132C8-3985-440B-930F-BDB8C674C503}"/>
          </ac:picMkLst>
        </pc:picChg>
        <pc:picChg chg="add del mod ord">
          <ac:chgData name="Sharanya Srinivas Shettigar" userId="S::sharanya257@ascs.sies.edu.in::a96d8aa1-382f-4658-b0cc-817951e3e9f8" providerId="AD" clId="Web-{54C77F5F-3324-4E29-8909-E06A6440EE72}" dt="2022-02-24T19:31:22.136" v="726"/>
          <ac:picMkLst>
            <pc:docMk/>
            <pc:sldMk cId="2099391629" sldId="273"/>
            <ac:picMk id="6" creationId="{56A59866-FA71-4682-A625-E7B32D98074D}"/>
          </ac:picMkLst>
        </pc:picChg>
        <pc:picChg chg="add mod ord">
          <ac:chgData name="Sharanya Srinivas Shettigar" userId="S::sharanya257@ascs.sies.edu.in::a96d8aa1-382f-4658-b0cc-817951e3e9f8" providerId="AD" clId="Web-{54C77F5F-3324-4E29-8909-E06A6440EE72}" dt="2022-02-24T19:31:37.621" v="733" actId="1076"/>
          <ac:picMkLst>
            <pc:docMk/>
            <pc:sldMk cId="2099391629" sldId="273"/>
            <ac:picMk id="7" creationId="{9B2F7938-115E-46B4-88D1-7D1B486D8DAC}"/>
          </ac:picMkLst>
        </pc:picChg>
      </pc:sldChg>
      <pc:sldChg chg="modSp add ord replId">
        <pc:chgData name="Sharanya Srinivas Shettigar" userId="S::sharanya257@ascs.sies.edu.in::a96d8aa1-382f-4658-b0cc-817951e3e9f8" providerId="AD" clId="Web-{54C77F5F-3324-4E29-8909-E06A6440EE72}" dt="2022-02-24T19:34:46.984" v="787" actId="20577"/>
        <pc:sldMkLst>
          <pc:docMk/>
          <pc:sldMk cId="1878738047" sldId="274"/>
        </pc:sldMkLst>
        <pc:spChg chg="mod">
          <ac:chgData name="Sharanya Srinivas Shettigar" userId="S::sharanya257@ascs.sies.edu.in::a96d8aa1-382f-4658-b0cc-817951e3e9f8" providerId="AD" clId="Web-{54C77F5F-3324-4E29-8909-E06A6440EE72}" dt="2022-02-24T19:34:46.984" v="787" actId="20577"/>
          <ac:spMkLst>
            <pc:docMk/>
            <pc:sldMk cId="1878738047" sldId="274"/>
            <ac:spMk id="2" creationId="{4778A0AF-3FC7-4CEA-BB37-BAEA0D04050C}"/>
          </ac:spMkLst>
        </pc:spChg>
      </pc:sldChg>
      <pc:sldChg chg="addSp delSp modSp new mod setBg setClrOvrMap">
        <pc:chgData name="Sharanya Srinivas Shettigar" userId="S::sharanya257@ascs.sies.edu.in::a96d8aa1-382f-4658-b0cc-817951e3e9f8" providerId="AD" clId="Web-{54C77F5F-3324-4E29-8909-E06A6440EE72}" dt="2022-02-24T19:37:20.627" v="870" actId="14100"/>
        <pc:sldMkLst>
          <pc:docMk/>
          <pc:sldMk cId="1822787280" sldId="275"/>
        </pc:sldMkLst>
        <pc:spChg chg="mod">
          <ac:chgData name="Sharanya Srinivas Shettigar" userId="S::sharanya257@ascs.sies.edu.in::a96d8aa1-382f-4658-b0cc-817951e3e9f8" providerId="AD" clId="Web-{54C77F5F-3324-4E29-8909-E06A6440EE72}" dt="2022-02-24T19:37:20.627" v="870" actId="14100"/>
          <ac:spMkLst>
            <pc:docMk/>
            <pc:sldMk cId="1822787280" sldId="275"/>
            <ac:spMk id="2" creationId="{4BBAF25E-21B1-41BE-873B-80B5BD863D17}"/>
          </ac:spMkLst>
        </pc:spChg>
        <pc:spChg chg="mod">
          <ac:chgData name="Sharanya Srinivas Shettigar" userId="S::sharanya257@ascs.sies.edu.in::a96d8aa1-382f-4658-b0cc-817951e3e9f8" providerId="AD" clId="Web-{54C77F5F-3324-4E29-8909-E06A6440EE72}" dt="2022-02-24T19:36:40.751" v="842"/>
          <ac:spMkLst>
            <pc:docMk/>
            <pc:sldMk cId="1822787280" sldId="275"/>
            <ac:spMk id="3" creationId="{1F6A9D6A-C797-4E55-A553-3BB244AF7524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9:36:40.751" v="842"/>
          <ac:spMkLst>
            <pc:docMk/>
            <pc:sldMk cId="1822787280" sldId="275"/>
            <ac:spMk id="10" creationId="{7C432AFE-B3D2-4BFF-BF8F-96C27AFF1AC7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9:36:40.751" v="842"/>
          <ac:spMkLst>
            <pc:docMk/>
            <pc:sldMk cId="1822787280" sldId="275"/>
            <ac:spMk id="12" creationId="{AF2F604E-43BE-4DC3-B983-E071523364F8}"/>
          </ac:spMkLst>
        </pc:spChg>
        <pc:spChg chg="add del">
          <ac:chgData name="Sharanya Srinivas Shettigar" userId="S::sharanya257@ascs.sies.edu.in::a96d8aa1-382f-4658-b0cc-817951e3e9f8" providerId="AD" clId="Web-{54C77F5F-3324-4E29-8909-E06A6440EE72}" dt="2022-02-24T19:36:40.751" v="842"/>
          <ac:spMkLst>
            <pc:docMk/>
            <pc:sldMk cId="1822787280" sldId="275"/>
            <ac:spMk id="14" creationId="{08C9B587-E65E-4B52-B37C-ABEBB6E87928}"/>
          </ac:spMkLst>
        </pc:spChg>
        <pc:picChg chg="add del mod ord">
          <ac:chgData name="Sharanya Srinivas Shettigar" userId="S::sharanya257@ascs.sies.edu.in::a96d8aa1-382f-4658-b0cc-817951e3e9f8" providerId="AD" clId="Web-{54C77F5F-3324-4E29-8909-E06A6440EE72}" dt="2022-02-24T19:36:40.751" v="842"/>
          <ac:picMkLst>
            <pc:docMk/>
            <pc:sldMk cId="1822787280" sldId="275"/>
            <ac:picMk id="5" creationId="{53CE89D1-3F1B-415F-8E21-672904D6FB24}"/>
          </ac:picMkLst>
        </pc:picChg>
      </pc:sldChg>
      <pc:sldChg chg="addSp delSp modSp new mod setBg">
        <pc:chgData name="Sharanya Srinivas Shettigar" userId="S::sharanya257@ascs.sies.edu.in::a96d8aa1-382f-4658-b0cc-817951e3e9f8" providerId="AD" clId="Web-{54C77F5F-3324-4E29-8909-E06A6440EE72}" dt="2022-02-24T20:03:01.748" v="928" actId="1076"/>
        <pc:sldMkLst>
          <pc:docMk/>
          <pc:sldMk cId="4032888889" sldId="276"/>
        </pc:sldMkLst>
        <pc:spChg chg="mod">
          <ac:chgData name="Sharanya Srinivas Shettigar" userId="S::sharanya257@ascs.sies.edu.in::a96d8aa1-382f-4658-b0cc-817951e3e9f8" providerId="AD" clId="Web-{54C77F5F-3324-4E29-8909-E06A6440EE72}" dt="2022-02-24T19:40:10.458" v="877"/>
          <ac:spMkLst>
            <pc:docMk/>
            <pc:sldMk cId="4032888889" sldId="276"/>
            <ac:spMk id="2" creationId="{77EB6BD0-EC7A-4014-B0F9-CAE6BDE58325}"/>
          </ac:spMkLst>
        </pc:spChg>
        <pc:spChg chg="del mod">
          <ac:chgData name="Sharanya Srinivas Shettigar" userId="S::sharanya257@ascs.sies.edu.in::a96d8aa1-382f-4658-b0cc-817951e3e9f8" providerId="AD" clId="Web-{54C77F5F-3324-4E29-8909-E06A6440EE72}" dt="2022-02-24T19:40:43.146" v="879"/>
          <ac:spMkLst>
            <pc:docMk/>
            <pc:sldMk cId="4032888889" sldId="276"/>
            <ac:spMk id="3" creationId="{C1BDEC7C-F7C3-4799-9A8A-1BAA3F61E179}"/>
          </ac:spMkLst>
        </pc:spChg>
        <pc:spChg chg="add del mod">
          <ac:chgData name="Sharanya Srinivas Shettigar" userId="S::sharanya257@ascs.sies.edu.in::a96d8aa1-382f-4658-b0cc-817951e3e9f8" providerId="AD" clId="Web-{54C77F5F-3324-4E29-8909-E06A6440EE72}" dt="2022-02-24T19:42:50.148" v="883"/>
          <ac:spMkLst>
            <pc:docMk/>
            <pc:sldMk cId="4032888889" sldId="276"/>
            <ac:spMk id="6" creationId="{05F6E30A-4A05-48D0-BEE5-B347A7A9920B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9:40:10.458" v="877"/>
          <ac:spMkLst>
            <pc:docMk/>
            <pc:sldMk cId="4032888889" sldId="276"/>
            <ac:spMk id="8" creationId="{488333BA-AE6E-427A-9B16-A39C8073F4EB}"/>
          </ac:spMkLst>
        </pc:spChg>
        <pc:spChg chg="add">
          <ac:chgData name="Sharanya Srinivas Shettigar" userId="S::sharanya257@ascs.sies.edu.in::a96d8aa1-382f-4658-b0cc-817951e3e9f8" providerId="AD" clId="Web-{54C77F5F-3324-4E29-8909-E06A6440EE72}" dt="2022-02-24T19:40:10.458" v="877"/>
          <ac:spMkLst>
            <pc:docMk/>
            <pc:sldMk cId="4032888889" sldId="276"/>
            <ac:spMk id="10" creationId="{F98ED85F-DCEE-4B50-802E-71A6E3E12B04}"/>
          </ac:spMkLst>
        </pc:spChg>
        <pc:picChg chg="add del mod ord">
          <ac:chgData name="Sharanya Srinivas Shettigar" userId="S::sharanya257@ascs.sies.edu.in::a96d8aa1-382f-4658-b0cc-817951e3e9f8" providerId="AD" clId="Web-{54C77F5F-3324-4E29-8909-E06A6440EE72}" dt="2022-02-24T19:42:48.352" v="882"/>
          <ac:picMkLst>
            <pc:docMk/>
            <pc:sldMk cId="4032888889" sldId="276"/>
            <ac:picMk id="4" creationId="{1187F607-5531-4CCF-BB9D-D5630AA4B27F}"/>
          </ac:picMkLst>
        </pc:picChg>
        <pc:picChg chg="add mod ord">
          <ac:chgData name="Sharanya Srinivas Shettigar" userId="S::sharanya257@ascs.sies.edu.in::a96d8aa1-382f-4658-b0cc-817951e3e9f8" providerId="AD" clId="Web-{54C77F5F-3324-4E29-8909-E06A6440EE72}" dt="2022-02-24T20:02:51.185" v="925" actId="1076"/>
          <ac:picMkLst>
            <pc:docMk/>
            <pc:sldMk cId="4032888889" sldId="276"/>
            <ac:picMk id="7" creationId="{67DC5589-01BD-4F01-8217-FDD4F7A49898}"/>
          </ac:picMkLst>
        </pc:picChg>
        <pc:picChg chg="add del mod">
          <ac:chgData name="Sharanya Srinivas Shettigar" userId="S::sharanya257@ascs.sies.edu.in::a96d8aa1-382f-4658-b0cc-817951e3e9f8" providerId="AD" clId="Web-{54C77F5F-3324-4E29-8909-E06A6440EE72}" dt="2022-02-24T19:56:01.819" v="892"/>
          <ac:picMkLst>
            <pc:docMk/>
            <pc:sldMk cId="4032888889" sldId="276"/>
            <ac:picMk id="9" creationId="{BAD1181D-2C25-47EC-9F00-5DD464425C4A}"/>
          </ac:picMkLst>
        </pc:picChg>
        <pc:picChg chg="add mod">
          <ac:chgData name="Sharanya Srinivas Shettigar" userId="S::sharanya257@ascs.sies.edu.in::a96d8aa1-382f-4658-b0cc-817951e3e9f8" providerId="AD" clId="Web-{54C77F5F-3324-4E29-8909-E06A6440EE72}" dt="2022-02-24T20:02:55.295" v="926" actId="1076"/>
          <ac:picMkLst>
            <pc:docMk/>
            <pc:sldMk cId="4032888889" sldId="276"/>
            <ac:picMk id="11" creationId="{1778CC93-C5D3-482B-9609-5D4E1C7BAE5F}"/>
          </ac:picMkLst>
        </pc:picChg>
        <pc:picChg chg="add mod">
          <ac:chgData name="Sharanya Srinivas Shettigar" userId="S::sharanya257@ascs.sies.edu.in::a96d8aa1-382f-4658-b0cc-817951e3e9f8" providerId="AD" clId="Web-{54C77F5F-3324-4E29-8909-E06A6440EE72}" dt="2022-02-24T20:02:58.029" v="927" actId="1076"/>
          <ac:picMkLst>
            <pc:docMk/>
            <pc:sldMk cId="4032888889" sldId="276"/>
            <ac:picMk id="12" creationId="{BB2ED116-F1ED-44BE-A74E-1627514CE9AD}"/>
          </ac:picMkLst>
        </pc:picChg>
        <pc:picChg chg="add mod">
          <ac:chgData name="Sharanya Srinivas Shettigar" userId="S::sharanya257@ascs.sies.edu.in::a96d8aa1-382f-4658-b0cc-817951e3e9f8" providerId="AD" clId="Web-{54C77F5F-3324-4E29-8909-E06A6440EE72}" dt="2022-02-24T20:03:01.748" v="928" actId="1076"/>
          <ac:picMkLst>
            <pc:docMk/>
            <pc:sldMk cId="4032888889" sldId="276"/>
            <ac:picMk id="13" creationId="{8C5167F1-51A6-4352-B435-876EF4E082E3}"/>
          </ac:picMkLst>
        </pc:picChg>
      </pc:sldChg>
      <pc:sldChg chg="modSp add del ord replId">
        <pc:chgData name="Sharanya Srinivas Shettigar" userId="S::sharanya257@ascs.sies.edu.in::a96d8aa1-382f-4658-b0cc-817951e3e9f8" providerId="AD" clId="Web-{54C77F5F-3324-4E29-8909-E06A6440EE72}" dt="2022-02-24T20:04:02.640" v="929"/>
        <pc:sldMkLst>
          <pc:docMk/>
          <pc:sldMk cId="1335743315" sldId="277"/>
        </pc:sldMkLst>
        <pc:spChg chg="mod">
          <ac:chgData name="Sharanya Srinivas Shettigar" userId="S::sharanya257@ascs.sies.edu.in::a96d8aa1-382f-4658-b0cc-817951e3e9f8" providerId="AD" clId="Web-{54C77F5F-3324-4E29-8909-E06A6440EE72}" dt="2022-02-24T19:39:47.223" v="874" actId="20577"/>
          <ac:spMkLst>
            <pc:docMk/>
            <pc:sldMk cId="1335743315" sldId="277"/>
            <ac:spMk id="2" creationId="{00000000-0000-0000-0000-000000000000}"/>
          </ac:spMkLst>
        </pc:spChg>
        <pc:spChg chg="mod">
          <ac:chgData name="Sharanya Srinivas Shettigar" userId="S::sharanya257@ascs.sies.edu.in::a96d8aa1-382f-4658-b0cc-817951e3e9f8" providerId="AD" clId="Web-{54C77F5F-3324-4E29-8909-E06A6440EE72}" dt="2022-02-24T19:39:50.458" v="876" actId="20577"/>
          <ac:spMkLst>
            <pc:docMk/>
            <pc:sldMk cId="1335743315" sldId="277"/>
            <ac:spMk id="3" creationId="{00000000-0000-0000-0000-000000000000}"/>
          </ac:spMkLst>
        </pc:spChg>
      </pc:sldChg>
      <pc:sldChg chg="new">
        <pc:chgData name="Sharanya Srinivas Shettigar" userId="S::sharanya257@ascs.sies.edu.in::a96d8aa1-382f-4658-b0cc-817951e3e9f8" providerId="AD" clId="Web-{54C77F5F-3324-4E29-8909-E06A6440EE72}" dt="2022-02-24T19:40:32.755" v="878"/>
        <pc:sldMkLst>
          <pc:docMk/>
          <pc:sldMk cId="3303789293" sldId="278"/>
        </pc:sldMkLst>
      </pc:sldChg>
    </pc:docChg>
  </pc:docChgLst>
  <pc:docChgLst>
    <pc:chgData name="Nusrat Adam Sakharkar" userId="S::nusrat226@ascs.sies.edu.in::9308e564-4d8e-465e-95ac-d0955e201aa8" providerId="AD" clId="Web-{7480A5B9-2B32-728D-502D-56132A7891D4}"/>
    <pc:docChg chg="addSld modSld">
      <pc:chgData name="Nusrat Adam Sakharkar" userId="S::nusrat226@ascs.sies.edu.in::9308e564-4d8e-465e-95ac-d0955e201aa8" providerId="AD" clId="Web-{7480A5B9-2B32-728D-502D-56132A7891D4}" dt="2022-02-25T19:29:54.857" v="184" actId="1076"/>
      <pc:docMkLst>
        <pc:docMk/>
      </pc:docMkLst>
      <pc:sldChg chg="addSp delSp modSp">
        <pc:chgData name="Nusrat Adam Sakharkar" userId="S::nusrat226@ascs.sies.edu.in::9308e564-4d8e-465e-95ac-d0955e201aa8" providerId="AD" clId="Web-{7480A5B9-2B32-728D-502D-56132A7891D4}" dt="2022-02-25T18:21:12.995" v="29" actId="14100"/>
        <pc:sldMkLst>
          <pc:docMk/>
          <pc:sldMk cId="173329774" sldId="284"/>
        </pc:sldMkLst>
        <pc:spChg chg="add del mod">
          <ac:chgData name="Nusrat Adam Sakharkar" userId="S::nusrat226@ascs.sies.edu.in::9308e564-4d8e-465e-95ac-d0955e201aa8" providerId="AD" clId="Web-{7480A5B9-2B32-728D-502D-56132A7891D4}" dt="2022-02-25T18:14:42.216" v="3"/>
          <ac:spMkLst>
            <pc:docMk/>
            <pc:sldMk cId="173329774" sldId="284"/>
            <ac:spMk id="4" creationId="{7F0E13FA-7689-4761-9215-C98F2971BDB4}"/>
          </ac:spMkLst>
        </pc:spChg>
        <pc:spChg chg="add del">
          <ac:chgData name="Nusrat Adam Sakharkar" userId="S::nusrat226@ascs.sies.edu.in::9308e564-4d8e-465e-95ac-d0955e201aa8" providerId="AD" clId="Web-{7480A5B9-2B32-728D-502D-56132A7891D4}" dt="2022-02-25T18:15:45.252" v="5"/>
          <ac:spMkLst>
            <pc:docMk/>
            <pc:sldMk cId="173329774" sldId="284"/>
            <ac:spMk id="5" creationId="{F8A917C4-326E-4173-85A6-A329A497518A}"/>
          </ac:spMkLst>
        </pc:spChg>
        <pc:spChg chg="add del mod">
          <ac:chgData name="Nusrat Adam Sakharkar" userId="S::nusrat226@ascs.sies.edu.in::9308e564-4d8e-465e-95ac-d0955e201aa8" providerId="AD" clId="Web-{7480A5B9-2B32-728D-502D-56132A7891D4}" dt="2022-02-25T18:17:47.697" v="16"/>
          <ac:spMkLst>
            <pc:docMk/>
            <pc:sldMk cId="173329774" sldId="284"/>
            <ac:spMk id="6" creationId="{36C417DE-8041-44AB-9A41-A10267A5EF1A}"/>
          </ac:spMkLst>
        </pc:spChg>
        <pc:spChg chg="add del mod">
          <ac:chgData name="Nusrat Adam Sakharkar" userId="S::nusrat226@ascs.sies.edu.in::9308e564-4d8e-465e-95ac-d0955e201aa8" providerId="AD" clId="Web-{7480A5B9-2B32-728D-502D-56132A7891D4}" dt="2022-02-25T18:20:19.601" v="22"/>
          <ac:spMkLst>
            <pc:docMk/>
            <pc:sldMk cId="173329774" sldId="284"/>
            <ac:spMk id="10" creationId="{78F455D5-B8B1-4CBA-9BCD-8BE9C925C7A7}"/>
          </ac:spMkLst>
        </pc:spChg>
        <pc:spChg chg="add mod">
          <ac:chgData name="Nusrat Adam Sakharkar" userId="S::nusrat226@ascs.sies.edu.in::9308e564-4d8e-465e-95ac-d0955e201aa8" providerId="AD" clId="Web-{7480A5B9-2B32-728D-502D-56132A7891D4}" dt="2022-02-25T18:20:45.790" v="27" actId="14100"/>
          <ac:spMkLst>
            <pc:docMk/>
            <pc:sldMk cId="173329774" sldId="284"/>
            <ac:spMk id="12" creationId="{952FD95E-3EF4-4A92-9081-7C1BE9427D40}"/>
          </ac:spMkLst>
        </pc:spChg>
        <pc:picChg chg="add del mod">
          <ac:chgData name="Nusrat Adam Sakharkar" userId="S::nusrat226@ascs.sies.edu.in::9308e564-4d8e-465e-95ac-d0955e201aa8" providerId="AD" clId="Web-{7480A5B9-2B32-728D-502D-56132A7891D4}" dt="2022-02-25T18:20:26.773" v="24"/>
          <ac:picMkLst>
            <pc:docMk/>
            <pc:sldMk cId="173329774" sldId="284"/>
            <ac:picMk id="3" creationId="{75C0745D-A37C-426B-986E-AFC79E3F6481}"/>
          </ac:picMkLst>
        </pc:picChg>
        <pc:picChg chg="add mod">
          <ac:chgData name="Nusrat Adam Sakharkar" userId="S::nusrat226@ascs.sies.edu.in::9308e564-4d8e-465e-95ac-d0955e201aa8" providerId="AD" clId="Web-{7480A5B9-2B32-728D-502D-56132A7891D4}" dt="2022-02-25T18:21:12.995" v="29" actId="14100"/>
          <ac:picMkLst>
            <pc:docMk/>
            <pc:sldMk cId="173329774" sldId="284"/>
            <ac:picMk id="7" creationId="{60353793-3DC8-4174-9036-28A92D734347}"/>
          </ac:picMkLst>
        </pc:picChg>
      </pc:sldChg>
      <pc:sldChg chg="addSp delSp modSp mod setBg">
        <pc:chgData name="Nusrat Adam Sakharkar" userId="S::nusrat226@ascs.sies.edu.in::9308e564-4d8e-465e-95ac-d0955e201aa8" providerId="AD" clId="Web-{7480A5B9-2B32-728D-502D-56132A7891D4}" dt="2022-02-25T18:45:26.870" v="85" actId="14100"/>
        <pc:sldMkLst>
          <pc:docMk/>
          <pc:sldMk cId="963749798" sldId="293"/>
        </pc:sldMkLst>
        <pc:spChg chg="mod">
          <ac:chgData name="Nusrat Adam Sakharkar" userId="S::nusrat226@ascs.sies.edu.in::9308e564-4d8e-465e-95ac-d0955e201aa8" providerId="AD" clId="Web-{7480A5B9-2B32-728D-502D-56132A7891D4}" dt="2022-02-25T18:29:03.322" v="66"/>
          <ac:spMkLst>
            <pc:docMk/>
            <pc:sldMk cId="963749798" sldId="293"/>
            <ac:spMk id="2" creationId="{5251F7E3-D429-4FB8-99D0-C4988E5D4827}"/>
          </ac:spMkLst>
        </pc:spChg>
        <pc:spChg chg="del">
          <ac:chgData name="Nusrat Adam Sakharkar" userId="S::nusrat226@ascs.sies.edu.in::9308e564-4d8e-465e-95ac-d0955e201aa8" providerId="AD" clId="Web-{7480A5B9-2B32-728D-502D-56132A7891D4}" dt="2022-02-25T18:28:24.241" v="30"/>
          <ac:spMkLst>
            <pc:docMk/>
            <pc:sldMk cId="963749798" sldId="293"/>
            <ac:spMk id="3" creationId="{E8195845-8808-482F-BB3B-B66A2B96C998}"/>
          </ac:spMkLst>
        </pc:spChg>
        <pc:spChg chg="add del mod">
          <ac:chgData name="Nusrat Adam Sakharkar" userId="S::nusrat226@ascs.sies.edu.in::9308e564-4d8e-465e-95ac-d0955e201aa8" providerId="AD" clId="Web-{7480A5B9-2B32-728D-502D-56132A7891D4}" dt="2022-02-25T18:44:37.773" v="77"/>
          <ac:spMkLst>
            <pc:docMk/>
            <pc:sldMk cId="963749798" sldId="293"/>
            <ac:spMk id="7" creationId="{035338FD-96E6-49CC-9062-AD923A14555A}"/>
          </ac:spMkLst>
        </pc:spChg>
        <pc:spChg chg="add del">
          <ac:chgData name="Nusrat Adam Sakharkar" userId="S::nusrat226@ascs.sies.edu.in::9308e564-4d8e-465e-95ac-d0955e201aa8" providerId="AD" clId="Web-{7480A5B9-2B32-728D-502D-56132A7891D4}" dt="2022-02-25T18:44:56.571" v="82"/>
          <ac:spMkLst>
            <pc:docMk/>
            <pc:sldMk cId="963749798" sldId="293"/>
            <ac:spMk id="9" creationId="{823AC064-BC96-4F32-8AE1-B2FD38754823}"/>
          </ac:spMkLst>
        </pc:spChg>
        <pc:spChg chg="add">
          <ac:chgData name="Nusrat Adam Sakharkar" userId="S::nusrat226@ascs.sies.edu.in::9308e564-4d8e-465e-95ac-d0955e201aa8" providerId="AD" clId="Web-{7480A5B9-2B32-728D-502D-56132A7891D4}" dt="2022-02-25T18:44:56.571" v="82"/>
          <ac:spMkLst>
            <pc:docMk/>
            <pc:sldMk cId="963749798" sldId="293"/>
            <ac:spMk id="16" creationId="{823AC064-BC96-4F32-8AE1-B2FD38754823}"/>
          </ac:spMkLst>
        </pc:spChg>
        <pc:picChg chg="add del mod ord">
          <ac:chgData name="Nusrat Adam Sakharkar" userId="S::nusrat226@ascs.sies.edu.in::9308e564-4d8e-465e-95ac-d0955e201aa8" providerId="AD" clId="Web-{7480A5B9-2B32-728D-502D-56132A7891D4}" dt="2022-02-25T18:44:16.037" v="71"/>
          <ac:picMkLst>
            <pc:docMk/>
            <pc:sldMk cId="963749798" sldId="293"/>
            <ac:picMk id="4" creationId="{44FA729C-F09B-4C2B-8565-F44DBCB6A54E}"/>
          </ac:picMkLst>
        </pc:picChg>
        <pc:picChg chg="add del mod">
          <ac:chgData name="Nusrat Adam Sakharkar" userId="S::nusrat226@ascs.sies.edu.in::9308e564-4d8e-465e-95ac-d0955e201aa8" providerId="AD" clId="Web-{7480A5B9-2B32-728D-502D-56132A7891D4}" dt="2022-02-25T18:45:26.870" v="85" actId="14100"/>
          <ac:picMkLst>
            <pc:docMk/>
            <pc:sldMk cId="963749798" sldId="293"/>
            <ac:picMk id="5" creationId="{6BA9BFD5-F007-4750-9800-0C11FF0FD782}"/>
          </ac:picMkLst>
        </pc:picChg>
        <pc:cxnChg chg="add del">
          <ac:chgData name="Nusrat Adam Sakharkar" userId="S::nusrat226@ascs.sies.edu.in::9308e564-4d8e-465e-95ac-d0955e201aa8" providerId="AD" clId="Web-{7480A5B9-2B32-728D-502D-56132A7891D4}" dt="2022-02-25T18:44:56.571" v="82"/>
          <ac:cxnSpMkLst>
            <pc:docMk/>
            <pc:sldMk cId="963749798" sldId="293"/>
            <ac:cxnSpMk id="11" creationId="{7E7C77BC-7138-40B1-A15B-20F57A494629}"/>
          </ac:cxnSpMkLst>
        </pc:cxnChg>
        <pc:cxnChg chg="add">
          <ac:chgData name="Nusrat Adam Sakharkar" userId="S::nusrat226@ascs.sies.edu.in::9308e564-4d8e-465e-95ac-d0955e201aa8" providerId="AD" clId="Web-{7480A5B9-2B32-728D-502D-56132A7891D4}" dt="2022-02-25T18:44:56.571" v="82"/>
          <ac:cxnSpMkLst>
            <pc:docMk/>
            <pc:sldMk cId="963749798" sldId="293"/>
            <ac:cxnSpMk id="18" creationId="{7E7C77BC-7138-40B1-A15B-20F57A494629}"/>
          </ac:cxnSpMkLst>
        </pc:cxnChg>
      </pc:sldChg>
      <pc:sldChg chg="addSp delSp modSp">
        <pc:chgData name="Nusrat Adam Sakharkar" userId="S::nusrat226@ascs.sies.edu.in::9308e564-4d8e-465e-95ac-d0955e201aa8" providerId="AD" clId="Web-{7480A5B9-2B32-728D-502D-56132A7891D4}" dt="2022-02-25T19:29:54.857" v="184" actId="1076"/>
        <pc:sldMkLst>
          <pc:docMk/>
          <pc:sldMk cId="627946667" sldId="296"/>
        </pc:sldMkLst>
        <pc:spChg chg="add del mod">
          <ac:chgData name="Nusrat Adam Sakharkar" userId="S::nusrat226@ascs.sies.edu.in::9308e564-4d8e-465e-95ac-d0955e201aa8" providerId="AD" clId="Web-{7480A5B9-2B32-728D-502D-56132A7891D4}" dt="2022-02-25T19:05:53.496" v="180"/>
          <ac:spMkLst>
            <pc:docMk/>
            <pc:sldMk cId="627946667" sldId="296"/>
            <ac:spMk id="4" creationId="{08919DFB-61F7-4D7C-9CCA-95953EB3E26B}"/>
          </ac:spMkLst>
        </pc:spChg>
        <pc:picChg chg="mod">
          <ac:chgData name="Nusrat Adam Sakharkar" userId="S::nusrat226@ascs.sies.edu.in::9308e564-4d8e-465e-95ac-d0955e201aa8" providerId="AD" clId="Web-{7480A5B9-2B32-728D-502D-56132A7891D4}" dt="2022-02-25T19:29:54.857" v="184" actId="1076"/>
          <ac:picMkLst>
            <pc:docMk/>
            <pc:sldMk cId="627946667" sldId="296"/>
            <ac:picMk id="5" creationId="{AD5EAF9A-D3FE-4935-B4AC-427CF6686AC7}"/>
          </ac:picMkLst>
        </pc:picChg>
      </pc:sldChg>
      <pc:sldChg chg="addSp delSp modSp new mod setBg">
        <pc:chgData name="Nusrat Adam Sakharkar" userId="S::nusrat226@ascs.sies.edu.in::9308e564-4d8e-465e-95ac-d0955e201aa8" providerId="AD" clId="Web-{7480A5B9-2B32-728D-502D-56132A7891D4}" dt="2022-02-25T19:06:08.404" v="183" actId="1076"/>
        <pc:sldMkLst>
          <pc:docMk/>
          <pc:sldMk cId="3499378711" sldId="297"/>
        </pc:sldMkLst>
        <pc:spChg chg="del">
          <ac:chgData name="Nusrat Adam Sakharkar" userId="S::nusrat226@ascs.sies.edu.in::9308e564-4d8e-465e-95ac-d0955e201aa8" providerId="AD" clId="Web-{7480A5B9-2B32-728D-502D-56132A7891D4}" dt="2022-02-25T18:58:55.298" v="91"/>
          <ac:spMkLst>
            <pc:docMk/>
            <pc:sldMk cId="3499378711" sldId="297"/>
            <ac:spMk id="2" creationId="{B28FF064-3817-4B77-8995-E3DA9CD3C33A}"/>
          </ac:spMkLst>
        </pc:spChg>
        <pc:spChg chg="del">
          <ac:chgData name="Nusrat Adam Sakharkar" userId="S::nusrat226@ascs.sies.edu.in::9308e564-4d8e-465e-95ac-d0955e201aa8" providerId="AD" clId="Web-{7480A5B9-2B32-728D-502D-56132A7891D4}" dt="2022-02-25T18:58:40.281" v="87"/>
          <ac:spMkLst>
            <pc:docMk/>
            <pc:sldMk cId="3499378711" sldId="297"/>
            <ac:spMk id="3" creationId="{BB6D6DA0-3508-4067-924B-7667BE27B704}"/>
          </ac:spMkLst>
        </pc:spChg>
        <pc:spChg chg="add del">
          <ac:chgData name="Nusrat Adam Sakharkar" userId="S::nusrat226@ascs.sies.edu.in::9308e564-4d8e-465e-95ac-d0955e201aa8" providerId="AD" clId="Web-{7480A5B9-2B32-728D-502D-56132A7891D4}" dt="2022-02-25T18:59:09.173" v="93"/>
          <ac:spMkLst>
            <pc:docMk/>
            <pc:sldMk cId="3499378711" sldId="297"/>
            <ac:spMk id="5" creationId="{CE153C84-3FC0-458F-A5BC-82162CF0C73A}"/>
          </ac:spMkLst>
        </pc:spChg>
        <pc:spChg chg="add mod">
          <ac:chgData name="Nusrat Adam Sakharkar" userId="S::nusrat226@ascs.sies.edu.in::9308e564-4d8e-465e-95ac-d0955e201aa8" providerId="AD" clId="Web-{7480A5B9-2B32-728D-502D-56132A7891D4}" dt="2022-02-25T19:03:10.095" v="130" actId="1076"/>
          <ac:spMkLst>
            <pc:docMk/>
            <pc:sldMk cId="3499378711" sldId="297"/>
            <ac:spMk id="6" creationId="{0041D28E-12CB-44BE-ACEC-09CB95DAE28D}"/>
          </ac:spMkLst>
        </pc:spChg>
        <pc:spChg chg="add mod">
          <ac:chgData name="Nusrat Adam Sakharkar" userId="S::nusrat226@ascs.sies.edu.in::9308e564-4d8e-465e-95ac-d0955e201aa8" providerId="AD" clId="Web-{7480A5B9-2B32-728D-502D-56132A7891D4}" dt="2022-02-25T19:06:08.404" v="183" actId="1076"/>
          <ac:spMkLst>
            <pc:docMk/>
            <pc:sldMk cId="3499378711" sldId="297"/>
            <ac:spMk id="8" creationId="{9B924121-D64E-4097-A9F1-092ADC556669}"/>
          </ac:spMkLst>
        </pc:spChg>
        <pc:spChg chg="add">
          <ac:chgData name="Nusrat Adam Sakharkar" userId="S::nusrat226@ascs.sies.edu.in::9308e564-4d8e-465e-95ac-d0955e201aa8" providerId="AD" clId="Web-{7480A5B9-2B32-728D-502D-56132A7891D4}" dt="2022-02-25T18:58:55.298" v="91"/>
          <ac:spMkLst>
            <pc:docMk/>
            <pc:sldMk cId="3499378711" sldId="297"/>
            <ac:spMk id="9" creationId="{42A4FC2C-047E-45A5-965D-8E1E3BF09BC6}"/>
          </ac:spMkLst>
        </pc:spChg>
        <pc:picChg chg="add mod ord">
          <ac:chgData name="Nusrat Adam Sakharkar" userId="S::nusrat226@ascs.sies.edu.in::9308e564-4d8e-465e-95ac-d0955e201aa8" providerId="AD" clId="Web-{7480A5B9-2B32-728D-502D-56132A7891D4}" dt="2022-02-25T18:58:55.298" v="91"/>
          <ac:picMkLst>
            <pc:docMk/>
            <pc:sldMk cId="3499378711" sldId="297"/>
            <ac:picMk id="4" creationId="{48D2D4CE-D31B-49CF-9F07-0E1EBC4FB415}"/>
          </ac:picMkLst>
        </pc:picChg>
      </pc:sldChg>
    </pc:docChg>
  </pc:docChgLst>
  <pc:docChgLst>
    <pc:chgData name="Ishika Taposh Ghosh" userId="S::ishika27@ascs.sies.edu.in::186bc856-3984-4db7-ad73-fb43683f362c" providerId="AD" clId="Web-{A92B3A62-1F96-435C-9724-349B640E341E}"/>
    <pc:docChg chg="addSld delSld modSld sldOrd">
      <pc:chgData name="Ishika Taposh Ghosh" userId="S::ishika27@ascs.sies.edu.in::186bc856-3984-4db7-ad73-fb43683f362c" providerId="AD" clId="Web-{A92B3A62-1F96-435C-9724-349B640E341E}" dt="2022-02-24T16:53:44.583" v="136"/>
      <pc:docMkLst>
        <pc:docMk/>
      </pc:docMkLst>
      <pc:sldChg chg="addSp delSp modSp mod setBg">
        <pc:chgData name="Ishika Taposh Ghosh" userId="S::ishika27@ascs.sies.edu.in::186bc856-3984-4db7-ad73-fb43683f362c" providerId="AD" clId="Web-{A92B3A62-1F96-435C-9724-349B640E341E}" dt="2022-02-24T16:24:10.897" v="50" actId="20577"/>
        <pc:sldMkLst>
          <pc:docMk/>
          <pc:sldMk cId="109857222" sldId="256"/>
        </pc:sldMkLst>
        <pc:spChg chg="mod">
          <ac:chgData name="Ishika Taposh Ghosh" userId="S::ishika27@ascs.sies.edu.in::186bc856-3984-4db7-ad73-fb43683f362c" providerId="AD" clId="Web-{A92B3A62-1F96-435C-9724-349B640E341E}" dt="2022-02-24T16:23:08.365" v="1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Ishika Taposh Ghosh" userId="S::ishika27@ascs.sies.edu.in::186bc856-3984-4db7-ad73-fb43683f362c" providerId="AD" clId="Web-{A92B3A62-1F96-435C-9724-349B640E341E}" dt="2022-02-24T16:24:10.897" v="50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22:25.442" v="8"/>
          <ac:spMkLst>
            <pc:docMk/>
            <pc:sldMk cId="109857222" sldId="256"/>
            <ac:spMk id="10" creationId="{87CC2527-562A-4F69-B487-4371E5B243E7}"/>
          </ac:spMkLst>
        </pc:spChg>
        <pc:picChg chg="add del mod">
          <ac:chgData name="Ishika Taposh Ghosh" userId="S::ishika27@ascs.sies.edu.in::186bc856-3984-4db7-ad73-fb43683f362c" providerId="AD" clId="Web-{A92B3A62-1F96-435C-9724-349B640E341E}" dt="2022-02-24T16:21:11.629" v="1"/>
          <ac:picMkLst>
            <pc:docMk/>
            <pc:sldMk cId="109857222" sldId="256"/>
            <ac:picMk id="4" creationId="{099CAD51-8E7B-4C99-A561-1B55F6310719}"/>
          </ac:picMkLst>
        </pc:picChg>
        <pc:picChg chg="add mod ord">
          <ac:chgData name="Ishika Taposh Ghosh" userId="S::ishika27@ascs.sies.edu.in::186bc856-3984-4db7-ad73-fb43683f362c" providerId="AD" clId="Web-{A92B3A62-1F96-435C-9724-349B640E341E}" dt="2022-02-24T16:22:25.442" v="8"/>
          <ac:picMkLst>
            <pc:docMk/>
            <pc:sldMk cId="109857222" sldId="256"/>
            <ac:picMk id="5" creationId="{9CB0C159-BA5C-400D-B0E7-2863545F40B4}"/>
          </ac:picMkLst>
        </pc:picChg>
        <pc:cxnChg chg="add">
          <ac:chgData name="Ishika Taposh Ghosh" userId="S::ishika27@ascs.sies.edu.in::186bc856-3984-4db7-ad73-fb43683f362c" providerId="AD" clId="Web-{A92B3A62-1F96-435C-9724-349B640E341E}" dt="2022-02-24T16:22:25.442" v="8"/>
          <ac:cxnSpMkLst>
            <pc:docMk/>
            <pc:sldMk cId="109857222" sldId="256"/>
            <ac:cxnSpMk id="12" creationId="{BCDAEC91-5BCE-4B55-9CC0-43EF94CB734B}"/>
          </ac:cxnSpMkLst>
        </pc:cxnChg>
      </pc:sldChg>
      <pc:sldChg chg="addSp delSp modSp new mod setBg">
        <pc:chgData name="Ishika Taposh Ghosh" userId="S::ishika27@ascs.sies.edu.in::186bc856-3984-4db7-ad73-fb43683f362c" providerId="AD" clId="Web-{A92B3A62-1F96-435C-9724-349B640E341E}" dt="2022-02-24T16:33:53.016" v="96" actId="1076"/>
        <pc:sldMkLst>
          <pc:docMk/>
          <pc:sldMk cId="397956674" sldId="257"/>
        </pc:sldMkLst>
        <pc:spChg chg="mo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2" creationId="{7469E023-0E74-49E3-9EFA-C9154E4592C8}"/>
          </ac:spMkLst>
        </pc:spChg>
        <pc:spChg chg="del mod">
          <ac:chgData name="Ishika Taposh Ghosh" userId="S::ishika27@ascs.sies.edu.in::186bc856-3984-4db7-ad73-fb43683f362c" providerId="AD" clId="Web-{A92B3A62-1F96-435C-9724-349B640E341E}" dt="2022-02-24T16:29:50.543" v="72"/>
          <ac:spMkLst>
            <pc:docMk/>
            <pc:sldMk cId="397956674" sldId="257"/>
            <ac:spMk id="3" creationId="{A2739A8E-F90D-47E8-B377-E307A7D0E3D5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0:11.247" v="74"/>
          <ac:spMkLst>
            <pc:docMk/>
            <pc:sldMk cId="397956674" sldId="257"/>
            <ac:spMk id="8" creationId="{D226A92C-C965-4962-B740-966323C50837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38.077" v="87"/>
          <ac:spMkLst>
            <pc:docMk/>
            <pc:sldMk cId="397956674" sldId="257"/>
            <ac:spMk id="9" creationId="{73C994B4-9721-4148-9EEC-6793CECDE8DD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25:38.477" v="70"/>
          <ac:spMkLst>
            <pc:docMk/>
            <pc:sldMk cId="397956674" sldId="257"/>
            <ac:spMk id="10" creationId="{F13C74B1-5B17-4795-BED0-7140497B445A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1:05.560" v="80"/>
          <ac:spMkLst>
            <pc:docMk/>
            <pc:sldMk cId="397956674" sldId="257"/>
            <ac:spMk id="11" creationId="{5922BD39-6B5B-493A-BE62-58ECD0F7A75A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25:38.477" v="70"/>
          <ac:spMkLst>
            <pc:docMk/>
            <pc:sldMk cId="397956674" sldId="257"/>
            <ac:spMk id="12" creationId="{D4974D33-8DC5-464E-8C6D-BE58F0669C17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0:11.247" v="74"/>
          <ac:spMkLst>
            <pc:docMk/>
            <pc:sldMk cId="397956674" sldId="257"/>
            <ac:spMk id="13" creationId="{B082622D-AAF3-4897-8629-FC918530DD86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38.077" v="87"/>
          <ac:spMkLst>
            <pc:docMk/>
            <pc:sldMk cId="397956674" sldId="257"/>
            <ac:spMk id="14" creationId="{F9D95E49-763A-4886-B038-82F734740554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0:11.247" v="74"/>
          <ac:spMkLst>
            <pc:docMk/>
            <pc:sldMk cId="397956674" sldId="257"/>
            <ac:spMk id="15" creationId="{A7457DD9-5A45-400A-AB4B-4B4EDECA25F1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38.077" v="87"/>
          <ac:spMkLst>
            <pc:docMk/>
            <pc:sldMk cId="397956674" sldId="257"/>
            <ac:spMk id="16" creationId="{99B60357-232D-4489-8786-BF4E4F74BA76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0:11.247" v="74"/>
          <ac:spMkLst>
            <pc:docMk/>
            <pc:sldMk cId="397956674" sldId="257"/>
            <ac:spMk id="17" creationId="{441CF7D6-A660-431A-B0BB-140A0D5556B6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38.077" v="87"/>
          <ac:spMkLst>
            <pc:docMk/>
            <pc:sldMk cId="397956674" sldId="257"/>
            <ac:spMk id="18" creationId="{28928A89-D0B3-42AC-80FB-CA7D445693CB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0:11.247" v="74"/>
          <ac:spMkLst>
            <pc:docMk/>
            <pc:sldMk cId="397956674" sldId="257"/>
            <ac:spMk id="19" creationId="{0570A85B-3810-4F95-97B0-CBF4CCDB381C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38.077" v="87"/>
          <ac:spMkLst>
            <pc:docMk/>
            <pc:sldMk cId="397956674" sldId="257"/>
            <ac:spMk id="20" creationId="{B55AF90E-31D4-4375-9705-22B35DCDAB1B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1:05.560" v="80"/>
          <ac:spMkLst>
            <pc:docMk/>
            <pc:sldMk cId="397956674" sldId="257"/>
            <ac:spMk id="22" creationId="{53FD85F6-ECDC-4124-9916-6444E142C663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1:05.560" v="80"/>
          <ac:spMkLst>
            <pc:docMk/>
            <pc:sldMk cId="397956674" sldId="257"/>
            <ac:spMk id="23" creationId="{FB5D26B4-74AD-4118-8F13-7051DA3BFA87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43.562" v="89"/>
          <ac:spMkLst>
            <pc:docMk/>
            <pc:sldMk cId="397956674" sldId="257"/>
            <ac:spMk id="27" creationId="{B082622D-AAF3-4897-8629-FC918530DD86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43.562" v="89"/>
          <ac:spMkLst>
            <pc:docMk/>
            <pc:sldMk cId="397956674" sldId="257"/>
            <ac:spMk id="28" creationId="{A7457DD9-5A45-400A-AB4B-4B4EDECA25F1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43.562" v="89"/>
          <ac:spMkLst>
            <pc:docMk/>
            <pc:sldMk cId="397956674" sldId="257"/>
            <ac:spMk id="29" creationId="{441CF7D6-A660-431A-B0BB-140A0D5556B6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43.562" v="89"/>
          <ac:spMkLst>
            <pc:docMk/>
            <pc:sldMk cId="397956674" sldId="257"/>
            <ac:spMk id="30" creationId="{0570A85B-3810-4F95-97B0-CBF4CCDB381C}"/>
          </ac:spMkLst>
        </pc:spChg>
        <pc:spChg chg="add del">
          <ac:chgData name="Ishika Taposh Ghosh" userId="S::ishika27@ascs.sies.edu.in::186bc856-3984-4db7-ad73-fb43683f362c" providerId="AD" clId="Web-{A92B3A62-1F96-435C-9724-349B640E341E}" dt="2022-02-24T16:32:43.562" v="89"/>
          <ac:spMkLst>
            <pc:docMk/>
            <pc:sldMk cId="397956674" sldId="257"/>
            <ac:spMk id="31" creationId="{0F7A34E4-FA59-4FA8-AF11-242D1BD7EB0A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33" creationId="{73C994B4-9721-4148-9EEC-6793CECDE8DD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34" creationId="{F9D95E49-763A-4886-B038-82F734740554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35" creationId="{05AD3998-CF72-48F6-90B8-F03F9C98A828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36" creationId="{D71800D5-3CAD-4D89-A2A4-DF1C80F2E265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32:43.577" v="90"/>
          <ac:spMkLst>
            <pc:docMk/>
            <pc:sldMk cId="397956674" sldId="257"/>
            <ac:spMk id="39" creationId="{12B7D5BF-766A-4865-A35F-7AF824483681}"/>
          </ac:spMkLst>
        </pc:spChg>
        <pc:picChg chg="add del mod">
          <ac:chgData name="Ishika Taposh Ghosh" userId="S::ishika27@ascs.sies.edu.in::186bc856-3984-4db7-ad73-fb43683f362c" providerId="AD" clId="Web-{A92B3A62-1F96-435C-9724-349B640E341E}" dt="2022-02-24T16:25:41.430" v="71"/>
          <ac:picMkLst>
            <pc:docMk/>
            <pc:sldMk cId="397956674" sldId="257"/>
            <ac:picMk id="5" creationId="{D7BF38EA-5EF0-496B-9514-A66DBAC393B1}"/>
          </ac:picMkLst>
        </pc:picChg>
        <pc:picChg chg="add mod ord modCrop">
          <ac:chgData name="Ishika Taposh Ghosh" userId="S::ishika27@ascs.sies.edu.in::186bc856-3984-4db7-ad73-fb43683f362c" providerId="AD" clId="Web-{A92B3A62-1F96-435C-9724-349B640E341E}" dt="2022-02-24T16:33:53.016" v="96" actId="1076"/>
          <ac:picMkLst>
            <pc:docMk/>
            <pc:sldMk cId="397956674" sldId="257"/>
            <ac:picMk id="6" creationId="{49A8431F-C767-446E-90B9-DA28DEDDFE09}"/>
          </ac:picMkLst>
        </pc:picChg>
        <pc:picChg chg="add del">
          <ac:chgData name="Ishika Taposh Ghosh" userId="S::ishika27@ascs.sies.edu.in::186bc856-3984-4db7-ad73-fb43683f362c" providerId="AD" clId="Web-{A92B3A62-1F96-435C-9724-349B640E341E}" dt="2022-02-24T16:31:05.560" v="80"/>
          <ac:picMkLst>
            <pc:docMk/>
            <pc:sldMk cId="397956674" sldId="257"/>
            <ac:picMk id="21" creationId="{4741521E-DC76-41B9-8A47-448CD4F9FA46}"/>
          </ac:picMkLst>
        </pc:picChg>
        <pc:cxnChg chg="add del">
          <ac:chgData name="Ishika Taposh Ghosh" userId="S::ishika27@ascs.sies.edu.in::186bc856-3984-4db7-ad73-fb43683f362c" providerId="AD" clId="Web-{A92B3A62-1F96-435C-9724-349B640E341E}" dt="2022-02-24T16:32:38.077" v="87"/>
          <ac:cxnSpMkLst>
            <pc:docMk/>
            <pc:sldMk cId="397956674" sldId="257"/>
            <ac:cxnSpMk id="24" creationId="{F085D7B9-E066-4923-8CB7-294BF306296A}"/>
          </ac:cxnSpMkLst>
        </pc:cxnChg>
        <pc:cxnChg chg="add del">
          <ac:chgData name="Ishika Taposh Ghosh" userId="S::ishika27@ascs.sies.edu.in::186bc856-3984-4db7-ad73-fb43683f362c" providerId="AD" clId="Web-{A92B3A62-1F96-435C-9724-349B640E341E}" dt="2022-02-24T16:32:38.077" v="87"/>
          <ac:cxnSpMkLst>
            <pc:docMk/>
            <pc:sldMk cId="397956674" sldId="257"/>
            <ac:cxnSpMk id="25" creationId="{25443840-A796-4C43-8DC1-1B738EFEC522}"/>
          </ac:cxnSpMkLst>
        </pc:cxnChg>
        <pc:cxnChg chg="add">
          <ac:chgData name="Ishika Taposh Ghosh" userId="S::ishika27@ascs.sies.edu.in::186bc856-3984-4db7-ad73-fb43683f362c" providerId="AD" clId="Web-{A92B3A62-1F96-435C-9724-349B640E341E}" dt="2022-02-24T16:32:43.577" v="90"/>
          <ac:cxnSpMkLst>
            <pc:docMk/>
            <pc:sldMk cId="397956674" sldId="257"/>
            <ac:cxnSpMk id="37" creationId="{F085D7B9-E066-4923-8CB7-294BF306296A}"/>
          </ac:cxnSpMkLst>
        </pc:cxnChg>
        <pc:cxnChg chg="add">
          <ac:chgData name="Ishika Taposh Ghosh" userId="S::ishika27@ascs.sies.edu.in::186bc856-3984-4db7-ad73-fb43683f362c" providerId="AD" clId="Web-{A92B3A62-1F96-435C-9724-349B640E341E}" dt="2022-02-24T16:32:43.577" v="90"/>
          <ac:cxnSpMkLst>
            <pc:docMk/>
            <pc:sldMk cId="397956674" sldId="257"/>
            <ac:cxnSpMk id="38" creationId="{25443840-A796-4C43-8DC1-1B738EFEC522}"/>
          </ac:cxnSpMkLst>
        </pc:cxnChg>
      </pc:sldChg>
      <pc:sldChg chg="new del">
        <pc:chgData name="Ishika Taposh Ghosh" userId="S::ishika27@ascs.sies.edu.in::186bc856-3984-4db7-ad73-fb43683f362c" providerId="AD" clId="Web-{A92B3A62-1F96-435C-9724-349B640E341E}" dt="2022-02-24T16:34:20.501" v="101"/>
        <pc:sldMkLst>
          <pc:docMk/>
          <pc:sldMk cId="3416463103" sldId="258"/>
        </pc:sldMkLst>
      </pc:sldChg>
      <pc:sldChg chg="new del">
        <pc:chgData name="Ishika Taposh Ghosh" userId="S::ishika27@ascs.sies.edu.in::186bc856-3984-4db7-ad73-fb43683f362c" providerId="AD" clId="Web-{A92B3A62-1F96-435C-9724-349B640E341E}" dt="2022-02-24T16:34:19.782" v="100"/>
        <pc:sldMkLst>
          <pc:docMk/>
          <pc:sldMk cId="3594932479" sldId="259"/>
        </pc:sldMkLst>
      </pc:sldChg>
      <pc:sldChg chg="addSp delSp modSp new mod setBg">
        <pc:chgData name="Ishika Taposh Ghosh" userId="S::ishika27@ascs.sies.edu.in::186bc856-3984-4db7-ad73-fb43683f362c" providerId="AD" clId="Web-{A92B3A62-1F96-435C-9724-349B640E341E}" dt="2022-02-24T16:41:21.570" v="132"/>
        <pc:sldMkLst>
          <pc:docMk/>
          <pc:sldMk cId="672289948" sldId="260"/>
        </pc:sldMkLst>
        <pc:spChg chg="del">
          <ac:chgData name="Ishika Taposh Ghosh" userId="S::ishika27@ascs.sies.edu.in::186bc856-3984-4db7-ad73-fb43683f362c" providerId="AD" clId="Web-{A92B3A62-1F96-435C-9724-349B640E341E}" dt="2022-02-24T16:40:45.148" v="128"/>
          <ac:spMkLst>
            <pc:docMk/>
            <pc:sldMk cId="672289948" sldId="260"/>
            <ac:spMk id="2" creationId="{FD1C5FD6-ED07-4FF8-8345-8C9D86C09ED7}"/>
          </ac:spMkLst>
        </pc:spChg>
        <pc:spChg chg="del">
          <ac:chgData name="Ishika Taposh Ghosh" userId="S::ishika27@ascs.sies.edu.in::186bc856-3984-4db7-ad73-fb43683f362c" providerId="AD" clId="Web-{A92B3A62-1F96-435C-9724-349B640E341E}" dt="2022-02-24T16:40:45.148" v="128"/>
          <ac:spMkLst>
            <pc:docMk/>
            <pc:sldMk cId="672289948" sldId="260"/>
            <ac:spMk id="3" creationId="{0BC07C6D-F049-4182-ACA6-35B3742569D9}"/>
          </ac:spMkLst>
        </pc:spChg>
        <pc:spChg chg="add ord">
          <ac:chgData name="Ishika Taposh Ghosh" userId="S::ishika27@ascs.sies.edu.in::186bc856-3984-4db7-ad73-fb43683f362c" providerId="AD" clId="Web-{A92B3A62-1F96-435C-9724-349B640E341E}" dt="2022-02-24T16:41:09.226" v="130"/>
          <ac:spMkLst>
            <pc:docMk/>
            <pc:sldMk cId="672289948" sldId="260"/>
            <ac:spMk id="10" creationId="{ED55A19D-297C-4231-AD1F-08EF9B4AA8F4}"/>
          </ac:spMkLst>
        </pc:spChg>
        <pc:spChg chg="add ord">
          <ac:chgData name="Ishika Taposh Ghosh" userId="S::ishika27@ascs.sies.edu.in::186bc856-3984-4db7-ad73-fb43683f362c" providerId="AD" clId="Web-{A92B3A62-1F96-435C-9724-349B640E341E}" dt="2022-02-24T16:41:12.633" v="131"/>
          <ac:spMkLst>
            <pc:docMk/>
            <pc:sldMk cId="672289948" sldId="260"/>
            <ac:spMk id="12" creationId="{EBAB6C56-3D38-4923-996E-BD474BBB91E9}"/>
          </ac:spMkLst>
        </pc:spChg>
        <pc:spChg chg="add ord">
          <ac:chgData name="Ishika Taposh Ghosh" userId="S::ishika27@ascs.sies.edu.in::186bc856-3984-4db7-ad73-fb43683f362c" providerId="AD" clId="Web-{A92B3A62-1F96-435C-9724-349B640E341E}" dt="2022-02-24T16:41:21.570" v="132"/>
          <ac:spMkLst>
            <pc:docMk/>
            <pc:sldMk cId="672289948" sldId="260"/>
            <ac:spMk id="14" creationId="{20CD21DB-082D-417D-A5AB-FC838AF9D944}"/>
          </ac:spMkLst>
        </pc:spChg>
        <pc:picChg chg="add mod ord">
          <ac:chgData name="Ishika Taposh Ghosh" userId="S::ishika27@ascs.sies.edu.in::186bc856-3984-4db7-ad73-fb43683f362c" providerId="AD" clId="Web-{A92B3A62-1F96-435C-9724-349B640E341E}" dt="2022-02-24T16:41:05.336" v="129"/>
          <ac:picMkLst>
            <pc:docMk/>
            <pc:sldMk cId="672289948" sldId="260"/>
            <ac:picMk id="5" creationId="{E7696023-75CE-4430-B2AF-EE2BB26148CA}"/>
          </ac:picMkLst>
        </pc:picChg>
      </pc:sldChg>
      <pc:sldChg chg="addSp modSp new mod ord setBg">
        <pc:chgData name="Ishika Taposh Ghosh" userId="S::ishika27@ascs.sies.edu.in::186bc856-3984-4db7-ad73-fb43683f362c" providerId="AD" clId="Web-{A92B3A62-1F96-435C-9724-349B640E341E}" dt="2022-02-24T16:40:09.694" v="126"/>
        <pc:sldMkLst>
          <pc:docMk/>
          <pc:sldMk cId="4005229243" sldId="261"/>
        </pc:sldMkLst>
        <pc:spChg chg="mo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2" creationId="{0EBBD937-521A-43F8-BEBC-1144EE89862F}"/>
          </ac:spMkLst>
        </pc:spChg>
        <pc:spChg chg="mo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3" creationId="{E12BC503-542A-40E3-A04A-CDB27A521410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8" creationId="{1B15ED52-F352-441B-82BF-E0EA34836D08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10" creationId="{3B2E3793-BFE6-45A2-9B7B-E18844431C99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12" creationId="{BC4C4868-CB8F-4AF9-9CDB-8108F2C19B67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14" creationId="{375E0459-6403-40CD-989D-56A4407CA12E}"/>
          </ac:spMkLst>
        </pc:spChg>
        <pc:spChg chg="add">
          <ac:chgData name="Ishika Taposh Ghosh" userId="S::ishika27@ascs.sies.edu.in::186bc856-3984-4db7-ad73-fb43683f362c" providerId="AD" clId="Web-{A92B3A62-1F96-435C-9724-349B640E341E}" dt="2022-02-24T16:40:09.694" v="126"/>
          <ac:spMkLst>
            <pc:docMk/>
            <pc:sldMk cId="4005229243" sldId="261"/>
            <ac:spMk id="16" creationId="{53E5B1A8-3AC9-4BD1-9BBC-78CA94F2D1BA}"/>
          </ac:spMkLst>
        </pc:spChg>
      </pc:sldChg>
      <pc:sldChg chg="add del replId">
        <pc:chgData name="Ishika Taposh Ghosh" userId="S::ishika27@ascs.sies.edu.in::186bc856-3984-4db7-ad73-fb43683f362c" providerId="AD" clId="Web-{A92B3A62-1F96-435C-9724-349B640E341E}" dt="2022-02-24T16:53:33.739" v="134"/>
        <pc:sldMkLst>
          <pc:docMk/>
          <pc:sldMk cId="1774441887" sldId="262"/>
        </pc:sldMkLst>
      </pc:sldChg>
      <pc:sldChg chg="new ord">
        <pc:chgData name="Ishika Taposh Ghosh" userId="S::ishika27@ascs.sies.edu.in::186bc856-3984-4db7-ad73-fb43683f362c" providerId="AD" clId="Web-{A92B3A62-1F96-435C-9724-349B640E341E}" dt="2022-02-24T16:53:44.583" v="136"/>
        <pc:sldMkLst>
          <pc:docMk/>
          <pc:sldMk cId="4172247904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http://prophotostock.deviantart.com/art/Digital-Diagram-Business-and-Technology-425009634" TargetMode="Externa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worldreactor.blogspot.com/2013/11/smart-cities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c/conclusions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c-online.com/assetrepository/viewasset?id=222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gethermoney.com/best-cities-for-first-time-buyer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Free Images : tourist, travelling, travel, explore, journey, blue ...">
            <a:extLst>
              <a:ext uri="{FF2B5EF4-FFF2-40B4-BE49-F238E27FC236}">
                <a16:creationId xmlns:a16="http://schemas.microsoft.com/office/drawing/2014/main" id="{9CB0C159-BA5C-400D-B0E7-2863545F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5" b="191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7644" y="1707932"/>
            <a:ext cx="4038946" cy="4062544"/>
          </a:xfrm>
        </p:spPr>
        <p:txBody>
          <a:bodyPr>
            <a:normAutofit/>
          </a:bodyPr>
          <a:lstStyle/>
          <a:p>
            <a:r>
              <a:rPr lang="en-US" sz="5400" b="1" err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पर्यटनम्</a:t>
            </a:r>
            <a:r>
              <a:rPr lang="en-US" sz="5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 - </a:t>
            </a:r>
            <a:br>
              <a:rPr lang="en-US" sz="5400" b="1">
                <a:ea typeface="+mj-lt"/>
                <a:cs typeface="+mj-lt"/>
              </a:rPr>
            </a:br>
            <a:r>
              <a:rPr lang="en-US" sz="5400" b="1">
                <a:solidFill>
                  <a:schemeClr val="accent1">
                    <a:lumMod val="50000"/>
                  </a:schemeClr>
                </a:solidFill>
                <a:ea typeface="+mj-lt"/>
                <a:cs typeface="+mj-lt"/>
              </a:rPr>
              <a:t>to know, to explore, to learn!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856598-CE46-49A2-9F6B-63394B177E6B}"/>
              </a:ext>
            </a:extLst>
          </p:cNvPr>
          <p:cNvSpPr txBox="1"/>
          <p:nvPr/>
        </p:nvSpPr>
        <p:spPr>
          <a:xfrm>
            <a:off x="8419381" y="5716438"/>
            <a:ext cx="32176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u="sng" dirty="0"/>
              <a:t>PRESENTED BY</a:t>
            </a:r>
            <a:r>
              <a:rPr lang="en-US" sz="2800" dirty="0"/>
              <a:t> : </a:t>
            </a:r>
            <a:endParaRPr lang="en-US" sz="3200" b="1" dirty="0"/>
          </a:p>
          <a:p>
            <a:pPr algn="ctr"/>
            <a:r>
              <a:rPr lang="en-US" sz="3200" b="1" dirty="0"/>
              <a:t>Nusrat </a:t>
            </a:r>
            <a:r>
              <a:rPr lang="en-US" sz="3200" b="1" dirty="0" err="1"/>
              <a:t>Sakharkar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DACF-5049-4AE7-A737-E1B61979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8" y="472925"/>
            <a:ext cx="10911840" cy="640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/>
              <a:t>What are your travelling essentials?</a:t>
            </a:r>
            <a:endParaRPr lang="en-US">
              <a:cs typeface="Calibri Light"/>
            </a:endParaRPr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D6517220-94BC-4EC7-8FAA-B2C506DA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4" y="1616411"/>
            <a:ext cx="11312104" cy="4775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6858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DACF-5049-4AE7-A737-E1B61979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06" y="51605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What food do you carry when travelling?</a:t>
            </a:r>
            <a:endParaRPr lang="en-US" sz="4000">
              <a:cs typeface="Calibri Light"/>
            </a:endParaRPr>
          </a:p>
        </p:txBody>
      </p:sp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ADCAF8C3-61F7-423C-8615-9C2AA218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2" r="1" b="5552"/>
          <a:stretch/>
        </p:blipFill>
        <p:spPr>
          <a:xfrm>
            <a:off x="640080" y="1574608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96570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ssorted things on a floor">
            <a:extLst>
              <a:ext uri="{FF2B5EF4-FFF2-40B4-BE49-F238E27FC236}">
                <a16:creationId xmlns:a16="http://schemas.microsoft.com/office/drawing/2014/main" id="{A5410D33-C55B-4279-B71E-0465EDEB7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5" r="23418" b="2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1757C-96CF-4D25-B974-24A97609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7" y="928"/>
            <a:ext cx="5734265" cy="1982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Are there any loose ends that you need to tie up before travelling?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5962A7B-6AAB-4BE3-A422-DD45DD83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" y="1980965"/>
            <a:ext cx="7257689" cy="48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1757C-96CF-4D25-B974-24A97609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4" y="163843"/>
            <a:ext cx="10515600" cy="1339155"/>
          </a:xfrm>
        </p:spPr>
        <p:txBody>
          <a:bodyPr>
            <a:normAutofit/>
          </a:bodyPr>
          <a:lstStyle/>
          <a:p>
            <a:r>
              <a:rPr lang="en-US" sz="6000" b="1" i="1">
                <a:solidFill>
                  <a:schemeClr val="accent1">
                    <a:lumMod val="50000"/>
                  </a:schemeClr>
                </a:solidFill>
                <a:cs typeface="Calibri Light"/>
              </a:rPr>
              <a:t>Travelling and technology</a:t>
            </a:r>
            <a:endParaRPr lang="en-US" sz="6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538F-3FDF-4BFB-9A5F-6CF57DB62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3" y="1209183"/>
            <a:ext cx="3257478" cy="258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Do you try to use your phone or other technology less when you are on a vacation?</a:t>
            </a: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487DD-66ED-4DDD-99D9-847AA9CE7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5529" y="1338579"/>
            <a:ext cx="5097780" cy="18622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What do you mostly take photos of when travelling?</a:t>
            </a:r>
            <a:endParaRPr lang="en-US" sz="2000"/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3ED7D6A-CB06-4B75-9C0D-FBF068CC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" y="3533776"/>
            <a:ext cx="3106408" cy="2953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A57EE-07E5-4723-976F-6AAD79702E02}"/>
              </a:ext>
            </a:extLst>
          </p:cNvPr>
          <p:cNvSpPr txBox="1"/>
          <p:nvPr/>
        </p:nvSpPr>
        <p:spPr>
          <a:xfrm>
            <a:off x="957533" y="5011946"/>
            <a:ext cx="91727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Yes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cs typeface="Calibri"/>
              </a:rPr>
              <a:t>84%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8025-FDDA-42EE-9B86-3CBB52B8746F}"/>
              </a:ext>
            </a:extLst>
          </p:cNvPr>
          <p:cNvSpPr txBox="1"/>
          <p:nvPr/>
        </p:nvSpPr>
        <p:spPr>
          <a:xfrm>
            <a:off x="1502973" y="3645201"/>
            <a:ext cx="888521" cy="968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No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cs typeface="Calibri"/>
              </a:rPr>
              <a:t>16%</a:t>
            </a:r>
          </a:p>
        </p:txBody>
      </p:sp>
      <p:pic>
        <p:nvPicPr>
          <p:cNvPr id="8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21D9F6FA-1D9B-4803-AE1D-7FD2BEE9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05" y="2632046"/>
            <a:ext cx="3347049" cy="4081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3075C79-EB93-42D9-A215-B546191FB9D3}"/>
              </a:ext>
            </a:extLst>
          </p:cNvPr>
          <p:cNvSpPr txBox="1">
            <a:spLocks/>
          </p:cNvSpPr>
          <p:nvPr/>
        </p:nvSpPr>
        <p:spPr>
          <a:xfrm>
            <a:off x="8148080" y="1562865"/>
            <a:ext cx="3947592" cy="1646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ea typeface="+mn-lt"/>
                <a:cs typeface="+mn-lt"/>
              </a:rPr>
              <a:t>W</a:t>
            </a:r>
            <a:r>
              <a:rPr lang="en-US" sz="2000">
                <a:latin typeface="Calibri Light"/>
                <a:cs typeface="Calibri Light"/>
              </a:rPr>
              <a:t>ould you learn another language to feel more comfortable on your travel?</a:t>
            </a:r>
          </a:p>
        </p:txBody>
      </p:sp>
      <p:pic>
        <p:nvPicPr>
          <p:cNvPr id="16" name="Picture 16" descr="A person holding an object&#10;&#10;Description automatically generated">
            <a:extLst>
              <a:ext uri="{FF2B5EF4-FFF2-40B4-BE49-F238E27FC236}">
                <a16:creationId xmlns:a16="http://schemas.microsoft.com/office/drawing/2014/main" id="{568B9377-896C-4A77-BBD4-CCD459C65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94476" y="156713"/>
            <a:ext cx="3045125" cy="1498121"/>
          </a:xfrm>
          <a:prstGeom prst="rect">
            <a:avLst/>
          </a:prstGeom>
        </p:spPr>
      </p:pic>
      <p:pic>
        <p:nvPicPr>
          <p:cNvPr id="13" name="Picture 14" descr="Chart, funnel chart&#10;&#10;Description automatically generated">
            <a:extLst>
              <a:ext uri="{FF2B5EF4-FFF2-40B4-BE49-F238E27FC236}">
                <a16:creationId xmlns:a16="http://schemas.microsoft.com/office/drawing/2014/main" id="{23E47335-44E0-4403-87C1-0AD8D54BB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469" y="2794959"/>
            <a:ext cx="2436005" cy="3913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82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Document 2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A3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2DACF-5049-4AE7-A737-E1B61979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you do while travelling?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7530B26-3682-47F4-A0E0-B109BF8D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7405" y="-2856"/>
            <a:ext cx="7347537" cy="4132989"/>
          </a:xfrm>
          <a:prstGeom prst="rect">
            <a:avLst/>
          </a:prstGeom>
        </p:spPr>
      </p:pic>
      <p:pic>
        <p:nvPicPr>
          <p:cNvPr id="14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3D3D24D-60A9-4B4A-8E69-4E654943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" y="2204495"/>
            <a:ext cx="11326482" cy="46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DACF-5049-4AE7-A737-E1B61979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2925"/>
            <a:ext cx="10911840" cy="64008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/>
              <a:t>What have you forgotten to take on a trip?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6553C5E-C159-4D60-98AC-A6CBCF0FC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" r="1" b="1420"/>
          <a:stretch/>
        </p:blipFill>
        <p:spPr>
          <a:xfrm>
            <a:off x="640080" y="1445212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103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ree Images : tourist, travelling, travel, explore, journey, blue ...">
            <a:extLst>
              <a:ext uri="{FF2B5EF4-FFF2-40B4-BE49-F238E27FC236}">
                <a16:creationId xmlns:a16="http://schemas.microsoft.com/office/drawing/2014/main" id="{53CE89D1-3F1B-415F-8E21-672904D6F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505" b="1914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AF25E-21B1-41BE-873B-80B5BD86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20834" cy="2287437"/>
          </a:xfrm>
        </p:spPr>
        <p:txBody>
          <a:bodyPr anchor="b">
            <a:normAutofit/>
          </a:bodyPr>
          <a:lstStyle/>
          <a:p>
            <a:br>
              <a:rPr lang="en-US" sz="5000">
                <a:ea typeface="+mj-lt"/>
                <a:cs typeface="+mj-lt"/>
              </a:rPr>
            </a:br>
            <a:br>
              <a:rPr lang="en-US" sz="5000">
                <a:ea typeface="+mj-lt"/>
                <a:cs typeface="+mj-lt"/>
              </a:rPr>
            </a:br>
            <a:r>
              <a:rPr lang="en-US" sz="5000">
                <a:ea typeface="+mj-lt"/>
                <a:cs typeface="+mj-lt"/>
              </a:rPr>
              <a:t>Rapid fire – travel edition!</a:t>
            </a:r>
          </a:p>
          <a:p>
            <a:endParaRPr lang="en-US" sz="500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787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B6BD0-EC7A-4014-B0F9-CAE6BDE5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7DC5589-01BD-4F01-8217-FDD4F7A4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80" y="557467"/>
            <a:ext cx="10859038" cy="1079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1778CC93-C5D3-482B-9609-5D4E1C7B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956922"/>
            <a:ext cx="10895161" cy="1161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E7606A90-7A3D-4826-8AC8-23DBDDE43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1" y="3564428"/>
            <a:ext cx="11038934" cy="1094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DB4F8D6-5E59-406C-85C0-0C9AA24E6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08" y="5167783"/>
            <a:ext cx="11024557" cy="108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8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B6BD0-EC7A-4014-B0F9-CAE6BDE5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0E4F2C8-B2AC-43BA-9E56-74D54381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373" y="634475"/>
            <a:ext cx="10782838" cy="882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9BC5067-A22D-4C09-9B8A-FCBD01EA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1" y="1956067"/>
            <a:ext cx="10780143" cy="1076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5637CF1D-8966-4267-92F5-C2C3B0BC8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21" y="3334972"/>
            <a:ext cx="11010181" cy="1108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558B612-0349-4D5F-93BE-2527A14E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21" y="4910947"/>
            <a:ext cx="10909539" cy="989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4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1F7E3-D429-4FB8-99D0-C4988E5D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your dream travel destination?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6BA9BFD5-F007-4750-9800-0C11FF0F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86" y="2380515"/>
            <a:ext cx="11794751" cy="4227674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374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adult, american, board, brainstorming, briefing, business ...">
            <a:extLst>
              <a:ext uri="{FF2B5EF4-FFF2-40B4-BE49-F238E27FC236}">
                <a16:creationId xmlns:a16="http://schemas.microsoft.com/office/drawing/2014/main" id="{0A0B65F4-D478-4984-9D42-446A0E5B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BD937-521A-43F8-BEBC-1144EE89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32" y="1065862"/>
            <a:ext cx="3787616" cy="4726276"/>
          </a:xfrm>
        </p:spPr>
        <p:txBody>
          <a:bodyPr>
            <a:normAutofit/>
          </a:bodyPr>
          <a:lstStyle/>
          <a:p>
            <a:pPr algn="r"/>
            <a:r>
              <a:rPr lang="en-US" b="1" u="sng">
                <a:solidFill>
                  <a:srgbClr val="FFFFFF"/>
                </a:solidFill>
                <a:cs typeface="Calibri Light"/>
              </a:rPr>
              <a:t>OBJECTIVES OF OUR PROJECT</a:t>
            </a:r>
            <a:r>
              <a:rPr lang="en-US" b="1">
                <a:solidFill>
                  <a:srgbClr val="FFFFFF"/>
                </a:solidFill>
                <a:cs typeface="Calibri Light"/>
              </a:rPr>
              <a:t> :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BC503-542A-40E3-A04A-CDB27A52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31335"/>
            <a:ext cx="6880495" cy="6609708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1) To study travel related behavior of </a:t>
            </a: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individuals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with respect to different factors.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2) To study the most convenient mode of travel.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3) To study the percentage of preparations an individual invests on a single tour.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4) To study the activities an individual likes to do while travelling.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5) To study the mindset of an individual with which they make the choice of travel destination. 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      ( </a:t>
            </a:r>
            <a:r>
              <a:rPr lang="en-US" u="sng" err="1">
                <a:solidFill>
                  <a:srgbClr val="FFFFFF"/>
                </a:solidFill>
                <a:ea typeface="+mn-lt"/>
                <a:cs typeface="+mn-lt"/>
              </a:rPr>
              <a:t>Eg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: religious, adventurous, etc. )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22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AD5EAF9A-D3FE-4935-B4AC-427CF668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70650" y="0"/>
            <a:ext cx="10521350" cy="40285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5A11C-5D38-4752-B211-39A864F57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42" y="2345928"/>
            <a:ext cx="11373792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Now most people don’t have travel plans due to the pandemic.</a:t>
            </a:r>
          </a:p>
          <a:p>
            <a:r>
              <a:rPr lang="en-US">
                <a:cs typeface="Calibri"/>
              </a:rPr>
              <a:t>Next travel destinations are mostly influenced by friends while 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   majority of people like travelling with their family members.</a:t>
            </a:r>
          </a:p>
          <a:p>
            <a:r>
              <a:rPr lang="en-US">
                <a:cs typeface="Calibri"/>
              </a:rPr>
              <a:t>2 to 5 days is the most preferred vacation duration.</a:t>
            </a:r>
          </a:p>
          <a:p>
            <a:r>
              <a:rPr lang="en-US">
                <a:cs typeface="Calibri"/>
              </a:rPr>
              <a:t>For a domestic trip, railways is the most preferred mode of travel.</a:t>
            </a:r>
          </a:p>
          <a:p>
            <a:r>
              <a:rPr lang="en-US">
                <a:cs typeface="Calibri"/>
              </a:rPr>
              <a:t>Most people try to reduce usage of technology when they are on a trip.</a:t>
            </a:r>
          </a:p>
          <a:p>
            <a:r>
              <a:rPr lang="en-US">
                <a:cs typeface="Calibri"/>
              </a:rPr>
              <a:t>People prefer learning a new language to feel more comfortable on their trip.</a:t>
            </a:r>
          </a:p>
          <a:p>
            <a:r>
              <a:rPr lang="en-US">
                <a:cs typeface="Calibri"/>
              </a:rPr>
              <a:t>Most women listen to music while traveling whereas most men sleep on their journeys.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94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D2D4CE-D31B-49CF-9F07-0E1EBC4F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1D28E-12CB-44BE-ACEC-09CB95DAE28D}"/>
              </a:ext>
            </a:extLst>
          </p:cNvPr>
          <p:cNvSpPr txBox="1"/>
          <p:nvPr/>
        </p:nvSpPr>
        <p:spPr>
          <a:xfrm>
            <a:off x="2969463" y="5255464"/>
            <a:ext cx="1017629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ea typeface="+mn-lt"/>
                <a:cs typeface="+mn-lt"/>
              </a:rPr>
              <a:t>“Live life with no </a:t>
            </a:r>
            <a:r>
              <a:rPr lang="en-US" sz="4000">
                <a:ea typeface="+mn-lt"/>
                <a:cs typeface="+mn-lt"/>
              </a:rPr>
              <a:t>excuses</a:t>
            </a:r>
            <a:r>
              <a:rPr lang="en-US" sz="3600">
                <a:ea typeface="+mn-lt"/>
                <a:cs typeface="+mn-lt"/>
              </a:rPr>
              <a:t>, travel with no regret”</a:t>
            </a:r>
            <a:endParaRPr lang="en-US" sz="360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B924121-D64E-4097-A9F1-092ADC556669}"/>
              </a:ext>
            </a:extLst>
          </p:cNvPr>
          <p:cNvSpPr txBox="1"/>
          <p:nvPr/>
        </p:nvSpPr>
        <p:spPr>
          <a:xfrm>
            <a:off x="9397041" y="2222739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cs typeface="Calibri"/>
              </a:rPr>
              <a:t>Software Used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cs typeface="Calibri"/>
              </a:rPr>
              <a:t>Python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cs typeface="Calibri"/>
              </a:rPr>
              <a:t>Excel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cs typeface="Calibri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34993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69E023-0E74-49E3-9EFA-C9154E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16" y="4018137"/>
            <a:ext cx="5071221" cy="1856416"/>
          </a:xfrm>
          <a:noFill/>
        </p:spPr>
        <p:txBody>
          <a:bodyPr anchor="t">
            <a:normAutofit fontScale="90000"/>
          </a:bodyPr>
          <a:lstStyle/>
          <a:p>
            <a:r>
              <a:rPr lang="en-US" sz="5400" b="1" i="1" u="sng">
                <a:solidFill>
                  <a:schemeClr val="bg1"/>
                </a:solidFill>
                <a:cs typeface="Calibri Light"/>
              </a:rPr>
              <a:t>OVERVIEW OF THE DATA COLLECTED</a:t>
            </a:r>
            <a:r>
              <a:rPr lang="en-US" sz="5400">
                <a:solidFill>
                  <a:schemeClr val="bg1"/>
                </a:solidFill>
                <a:cs typeface="Calibri Light"/>
              </a:rPr>
              <a:t> :</a:t>
            </a:r>
            <a:endParaRPr lang="en-US" sz="540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D71800D5-3CAD-4D89-A2A4-DF1C80F2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692884" cy="2517787"/>
          </a:xfrm>
          <a:noFill/>
          <a:ln>
            <a:solidFill>
              <a:schemeClr val="bg1"/>
            </a:solidFill>
          </a:ln>
        </p:spPr>
        <p:txBody>
          <a:bodyPr anchor="t">
            <a:normAutofit lnSpcReduction="10000"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 panose="020F0502020204030204"/>
              </a:rPr>
              <a:t>Data collected by circulating </a:t>
            </a:r>
            <a:r>
              <a:rPr lang="en-US" b="1">
                <a:solidFill>
                  <a:schemeClr val="bg1"/>
                </a:solidFill>
                <a:cs typeface="Calibri" panose="020F0502020204030204"/>
              </a:rPr>
              <a:t>Questionnaire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 panose="020F0502020204030204"/>
              </a:rPr>
              <a:t>Total number of observations collected : </a:t>
            </a:r>
            <a:r>
              <a:rPr lang="en-US" b="1">
                <a:solidFill>
                  <a:schemeClr val="bg1"/>
                </a:solidFill>
                <a:cs typeface="Calibri" panose="020F0502020204030204"/>
              </a:rPr>
              <a:t>111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  <a:cs typeface="Calibri" panose="020F0502020204030204"/>
              </a:rPr>
              <a:t>Number of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observations after cleaning : 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104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868AA-CE56-42D0-A956-7522D9D7B66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2A2653D-14D7-4F67-8E56-8CF83DA5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2" y="505719"/>
            <a:ext cx="11412748" cy="31436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95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AD6995AC-74AB-4FF5-AC17-11F27B31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270" y="951615"/>
            <a:ext cx="11268970" cy="5400466"/>
          </a:xfrm>
          <a:prstGeom prst="rect">
            <a:avLst/>
          </a:prstGeom>
        </p:spPr>
      </p:pic>
      <p:sp>
        <p:nvSpPr>
          <p:cNvPr id="8" name="Flowchart: Merge 7">
            <a:extLst>
              <a:ext uri="{FF2B5EF4-FFF2-40B4-BE49-F238E27FC236}">
                <a16:creationId xmlns:a16="http://schemas.microsoft.com/office/drawing/2014/main" id="{4C3A99BF-C1EA-4945-92AA-21A94D7728C1}"/>
              </a:ext>
            </a:extLst>
          </p:cNvPr>
          <p:cNvSpPr/>
          <p:nvPr/>
        </p:nvSpPr>
        <p:spPr>
          <a:xfrm>
            <a:off x="7205213" y="1720250"/>
            <a:ext cx="474453" cy="1207698"/>
          </a:xfrm>
          <a:prstGeom prst="flowChartMerg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EF08AA57-6439-4D89-AF81-66416A8D5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">
            <a:off x="5920687" y="272720"/>
            <a:ext cx="2449722" cy="18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54703-E5EA-479B-9D6D-C5E4C4EB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65" y="5261887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WILL BE YOUR NEXT DESTINATION?</a:t>
            </a:r>
          </a:p>
        </p:txBody>
      </p:sp>
      <p:pic>
        <p:nvPicPr>
          <p:cNvPr id="6" name="Picture 6" descr="A picture containing outdoor, blue, resort&#10;&#10;Description automatically generated">
            <a:extLst>
              <a:ext uri="{FF2B5EF4-FFF2-40B4-BE49-F238E27FC236}">
                <a16:creationId xmlns:a16="http://schemas.microsoft.com/office/drawing/2014/main" id="{0AA01225-9917-40BB-94BA-1CAA12E68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7" r="-1" b="-1"/>
          <a:stretch/>
        </p:blipFill>
        <p:spPr>
          <a:xfrm>
            <a:off x="6464415" y="-1"/>
            <a:ext cx="5727581" cy="4016783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Picture 6" descr="A picture containing outdoor, blue, resort&#10;&#10;Description automatically generated">
            <a:extLst>
              <a:ext uri="{FF2B5EF4-FFF2-40B4-BE49-F238E27FC236}">
                <a16:creationId xmlns:a16="http://schemas.microsoft.com/office/drawing/2014/main" id="{19555F8E-C270-4F8F-A004-0C4FE1ED2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7" r="-1" b="-1"/>
          <a:stretch/>
        </p:blipFill>
        <p:spPr>
          <a:xfrm rot="10800000">
            <a:off x="80868" y="4787658"/>
            <a:ext cx="5425656" cy="2607803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B50F655-3684-46EC-A991-B8042A2F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" y="84786"/>
            <a:ext cx="8982971" cy="5250691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9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Free Images : sea, tree, nature, sunrise, sunset, morning, shore, lake ...">
            <a:extLst>
              <a:ext uri="{FF2B5EF4-FFF2-40B4-BE49-F238E27FC236}">
                <a16:creationId xmlns:a16="http://schemas.microsoft.com/office/drawing/2014/main" id="{770B8595-AC02-4E6B-8082-65B0A66D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80" y="-1438"/>
            <a:ext cx="10190671" cy="6860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DB4AB-BAD0-4132-B0C0-6C19A0F8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3203" y="3785268"/>
            <a:ext cx="3499976" cy="355753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you decide your next travel destination?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EAEBC48-C82F-486F-9873-289B2059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97" y="194325"/>
            <a:ext cx="9373556" cy="4941961"/>
          </a:xfrm>
          <a:prstGeom prst="rect">
            <a:avLst/>
          </a:prstGeom>
          <a:ln w="57150">
            <a:solidFill>
              <a:srgbClr val="E30909"/>
            </a:solidFill>
          </a:ln>
        </p:spPr>
      </p:pic>
    </p:spTree>
    <p:extLst>
      <p:ext uri="{BB962C8B-B14F-4D97-AF65-F5344CB8AC3E}">
        <p14:creationId xmlns:p14="http://schemas.microsoft.com/office/powerpoint/2010/main" val="417224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71A1F-04DB-4371-824E-CB709C08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72" y="204563"/>
            <a:ext cx="5803342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How well in advance do you start preparing for your trip?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63C3-9B6F-460A-AB1D-ED97FBB27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53" y="1838703"/>
            <a:ext cx="2284520" cy="51562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Domestic trip</a:t>
            </a:r>
          </a:p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4F1849-A70B-4C4B-9E34-8426E428CD7D}"/>
              </a:ext>
            </a:extLst>
          </p:cNvPr>
          <p:cNvSpPr txBox="1"/>
          <p:nvPr/>
        </p:nvSpPr>
        <p:spPr>
          <a:xfrm>
            <a:off x="3110939" y="5849987"/>
            <a:ext cx="2912368" cy="616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International trip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D528195-7CDB-453D-8CAB-523C4597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" y="2717836"/>
            <a:ext cx="2815088" cy="34926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C0F42F-6A60-489C-BD85-B55447E0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30" y="1994933"/>
            <a:ext cx="3057166" cy="34951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D2AC0E-4851-4E78-AE3C-0EE152C52390}"/>
              </a:ext>
            </a:extLst>
          </p:cNvPr>
          <p:cNvSpPr txBox="1">
            <a:spLocks/>
          </p:cNvSpPr>
          <p:nvPr/>
        </p:nvSpPr>
        <p:spPr>
          <a:xfrm>
            <a:off x="6301276" y="198812"/>
            <a:ext cx="5803342" cy="1193968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rgbClr val="1F3864"/>
                </a:solidFill>
              </a:rPr>
              <a:t>With whom do you travel the most? </a:t>
            </a:r>
            <a:endParaRPr lang="en-US" b="1">
              <a:solidFill>
                <a:srgbClr val="1F3864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F7240D-2CC0-4C49-8DA5-9046D8419E3D}"/>
              </a:ext>
            </a:extLst>
          </p:cNvPr>
          <p:cNvCxnSpPr/>
          <p:nvPr/>
        </p:nvCxnSpPr>
        <p:spPr>
          <a:xfrm flipH="1">
            <a:off x="6170762" y="-4312"/>
            <a:ext cx="0" cy="685799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58F11B4-10F1-470D-BF97-3AB7A3E3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488" y="1992419"/>
            <a:ext cx="5610045" cy="4017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9398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8293495-E6AA-4DE5-A15C-9B09866EE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9355" y="5253325"/>
            <a:ext cx="4267200" cy="159758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8A0AF-3FC7-4CEA-BB37-BAEA0D04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05" y="2913931"/>
            <a:ext cx="3519757" cy="3294752"/>
          </a:xfrm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mostly the duration of your vacation?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7C1863-4C7E-45F3-BDC3-36DB7F157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3200400" y="2543946"/>
            <a:ext cx="5906217" cy="2719012"/>
          </a:xfrm>
          <a:prstGeom prst="rect">
            <a:avLst/>
          </a:prstGeom>
        </p:spPr>
      </p:pic>
      <p:pic>
        <p:nvPicPr>
          <p:cNvPr id="1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041082A-C892-484F-A616-B9EC744E3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-5400000">
            <a:off x="7873041" y="1551908"/>
            <a:ext cx="5906217" cy="2719012"/>
          </a:xfrm>
          <a:prstGeom prst="rect">
            <a:avLst/>
          </a:prstGeom>
        </p:spPr>
      </p:pic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DAC9AF5-C816-452E-9EA8-271D4E532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80172" y="244115"/>
            <a:ext cx="6960520" cy="5271487"/>
          </a:xfr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9FD60973-D531-4712-9E18-1162BABC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306" y="745107"/>
            <a:ext cx="1381125" cy="1485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224867-F00E-4E63-8ED0-E149DCC00E18}"/>
              </a:ext>
            </a:extLst>
          </p:cNvPr>
          <p:cNvSpPr/>
          <p:nvPr/>
        </p:nvSpPr>
        <p:spPr>
          <a:xfrm>
            <a:off x="5006197" y="1720970"/>
            <a:ext cx="186906" cy="92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C6AB7A1-3F41-45B5-9755-2F9D7724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376412" y="379401"/>
            <a:ext cx="4267200" cy="15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sky, transport, outdoor&#10;&#10;Description automatically generated">
            <a:extLst>
              <a:ext uri="{FF2B5EF4-FFF2-40B4-BE49-F238E27FC236}">
                <a16:creationId xmlns:a16="http://schemas.microsoft.com/office/drawing/2014/main" id="{4CFF9305-BBB8-4D5E-9A98-8A1203A5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41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8A0AF-3FC7-4CEA-BB37-BAEA0D04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38" y="-401637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Which mode of transport do you prefer when travelling within the country?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28193750-6F9B-466A-B0C8-8D93E06E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3" y="2369146"/>
            <a:ext cx="6653840" cy="4420084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2362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423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पर्यटनम् -  to know, to explore, to learn!</vt:lpstr>
      <vt:lpstr>OBJECTIVES OF OUR PROJECT :</vt:lpstr>
      <vt:lpstr>OVERVIEW OF THE DATA COLLECTED :</vt:lpstr>
      <vt:lpstr>PowerPoint Presentation</vt:lpstr>
      <vt:lpstr>WHAT WILL BE YOUR NEXT DESTINATION?</vt:lpstr>
      <vt:lpstr>How do you decide your next travel destination?</vt:lpstr>
      <vt:lpstr>How well in advance do you start preparing for your trip?</vt:lpstr>
      <vt:lpstr>What is mostly the duration of your vacation?</vt:lpstr>
      <vt:lpstr>Which mode of transport do you prefer when travelling within the country?</vt:lpstr>
      <vt:lpstr>What are your travelling essentials?</vt:lpstr>
      <vt:lpstr>What food do you carry when travelling?</vt:lpstr>
      <vt:lpstr>Are there any loose ends that you need to tie up before travelling?</vt:lpstr>
      <vt:lpstr>Travelling and technology</vt:lpstr>
      <vt:lpstr>What do you do while travelling?</vt:lpstr>
      <vt:lpstr>What have you forgotten to take on a trip?</vt:lpstr>
      <vt:lpstr>  Rapid fire – travel edition! </vt:lpstr>
      <vt:lpstr>PowerPoint Presentation</vt:lpstr>
      <vt:lpstr>PowerPoint Presentation</vt:lpstr>
      <vt:lpstr>What is your dream travel destination?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sakharkarnusrat123@gmail.com</cp:lastModifiedBy>
  <cp:revision>2</cp:revision>
  <dcterms:created xsi:type="dcterms:W3CDTF">2022-02-24T16:17:44Z</dcterms:created>
  <dcterms:modified xsi:type="dcterms:W3CDTF">2024-01-09T15:57:26Z</dcterms:modified>
</cp:coreProperties>
</file>